
<file path=[Content_Types].xml><?xml version="1.0" encoding="utf-8"?>
<Types xmlns="http://schemas.openxmlformats.org/package/2006/content-types">
  <Default Extension="png" ContentType="image/png"/>
  <Default Extension="jpeg" ContentType="image/jpeg"/>
  <Default Extension="JPG" ContentType="image/.jpg"/>
  <Default Extension="gif" ContentType="image/gif"/>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handoutMasters/handoutMaster1.xml" ContentType="application/vnd.openxmlformats-officedocument.presentationml.handoutMaster+xml"/>
  <Override PartName="/ppt/media/image10.svg" ContentType="image/svg+xml"/>
  <Override PartName="/ppt/media/image101.svg" ContentType="image/svg+xml"/>
  <Override PartName="/ppt/media/image103.svg" ContentType="image/svg+xml"/>
  <Override PartName="/ppt/media/image105.svg" ContentType="image/svg+xml"/>
  <Override PartName="/ppt/media/image107.svg" ContentType="image/svg+xml"/>
  <Override PartName="/ppt/media/image109.svg" ContentType="image/svg+xml"/>
  <Override PartName="/ppt/media/image111.svg" ContentType="image/svg+xml"/>
  <Override PartName="/ppt/media/image113.svg" ContentType="image/svg+xml"/>
  <Override PartName="/ppt/media/image115.svg" ContentType="image/svg+xml"/>
  <Override PartName="/ppt/media/image117.svg" ContentType="image/svg+xml"/>
  <Override PartName="/ppt/media/image119.svg" ContentType="image/svg+xml"/>
  <Override PartName="/ppt/media/image121.svg" ContentType="image/svg+xml"/>
  <Override PartName="/ppt/media/image123.svg" ContentType="image/svg+xml"/>
  <Override PartName="/ppt/media/image125.svg" ContentType="image/svg+xml"/>
  <Override PartName="/ppt/media/image127.svg" ContentType="image/svg+xml"/>
  <Override PartName="/ppt/media/image129.svg" ContentType="image/svg+xml"/>
  <Override PartName="/ppt/media/image13.svg" ContentType="image/svg+xml"/>
  <Override PartName="/ppt/media/image131.svg" ContentType="image/svg+xml"/>
  <Override PartName="/ppt/media/image133.svg" ContentType="image/svg+xml"/>
  <Override PartName="/ppt/media/image135.svg" ContentType="image/svg+xml"/>
  <Override PartName="/ppt/media/image139.svg" ContentType="image/svg+xml"/>
  <Override PartName="/ppt/media/image144.svg" ContentType="image/svg+xml"/>
  <Override PartName="/ppt/media/image146.svg" ContentType="image/svg+xml"/>
  <Override PartName="/ppt/media/image148.svg" ContentType="image/svg+xml"/>
  <Override PartName="/ppt/media/image15.svg" ContentType="image/svg+xml"/>
  <Override PartName="/ppt/media/image150.svg" ContentType="image/svg+xml"/>
  <Override PartName="/ppt/media/image152.svg" ContentType="image/svg+xml"/>
  <Override PartName="/ppt/media/image154.svg" ContentType="image/svg+xml"/>
  <Override PartName="/ppt/media/image156.svg" ContentType="image/svg+xml"/>
  <Override PartName="/ppt/media/image158.svg" ContentType="image/svg+xml"/>
  <Override PartName="/ppt/media/image161.svg" ContentType="image/svg+xml"/>
  <Override PartName="/ppt/media/image163.svg" ContentType="image/svg+xml"/>
  <Override PartName="/ppt/media/image173.svg" ContentType="image/svg+xml"/>
  <Override PartName="/ppt/media/image181.svg" ContentType="image/svg+xml"/>
  <Override PartName="/ppt/media/image182.svg" ContentType="image/svg+xml"/>
  <Override PartName="/ppt/media/image186.svg" ContentType="image/svg+xml"/>
  <Override PartName="/ppt/media/image188.svg" ContentType="image/svg+xml"/>
  <Override PartName="/ppt/media/image189.svg" ContentType="image/svg+xml"/>
  <Override PartName="/ppt/media/image190.svg" ContentType="image/svg+xml"/>
  <Override PartName="/ppt/media/image192.svg" ContentType="image/svg+xml"/>
  <Override PartName="/ppt/media/image193.svg" ContentType="image/svg+xml"/>
  <Override PartName="/ppt/media/image196.svg" ContentType="image/svg+xml"/>
  <Override PartName="/ppt/media/image198.svg" ContentType="image/svg+xml"/>
  <Override PartName="/ppt/media/image200.svg" ContentType="image/svg+xml"/>
  <Override PartName="/ppt/media/image202.svg" ContentType="image/svg+xml"/>
  <Override PartName="/ppt/media/image206.svg" ContentType="image/svg+xml"/>
  <Override PartName="/ppt/media/image209.svg" ContentType="image/svg+xml"/>
  <Override PartName="/ppt/media/image211.svg" ContentType="image/svg+xml"/>
  <Override PartName="/ppt/media/image213.svg" ContentType="image/svg+xml"/>
  <Override PartName="/ppt/media/image215.svg" ContentType="image/svg+xml"/>
  <Override PartName="/ppt/media/image217.svg" ContentType="image/svg+xml"/>
  <Override PartName="/ppt/media/image219.svg" ContentType="image/svg+xml"/>
  <Override PartName="/ppt/media/image22.svg" ContentType="image/svg+xml"/>
  <Override PartName="/ppt/media/image221.svg" ContentType="image/svg+xml"/>
  <Override PartName="/ppt/media/image223.svg" ContentType="image/svg+xml"/>
  <Override PartName="/ppt/media/image225.svg" ContentType="image/svg+xml"/>
  <Override PartName="/ppt/media/image227.svg" ContentType="image/svg+xml"/>
  <Override PartName="/ppt/media/image229.svg" ContentType="image/svg+xml"/>
  <Override PartName="/ppt/media/image230.svg" ContentType="image/svg+xml"/>
  <Override PartName="/ppt/media/image231.svg" ContentType="image/svg+xml"/>
  <Override PartName="/ppt/media/image233.svg" ContentType="image/svg+xml"/>
  <Override PartName="/ppt/media/image235.svg" ContentType="image/svg+xml"/>
  <Override PartName="/ppt/media/image238.svg" ContentType="image/svg+xml"/>
  <Override PartName="/ppt/media/image24.svg" ContentType="image/svg+xml"/>
  <Override PartName="/ppt/media/image240.svg" ContentType="image/svg+xml"/>
  <Override PartName="/ppt/media/image245.svg" ContentType="image/svg+xml"/>
  <Override PartName="/ppt/media/image247.svg" ContentType="image/svg+xml"/>
  <Override PartName="/ppt/media/image249.svg" ContentType="image/svg+xml"/>
  <Override PartName="/ppt/media/image251.svg" ContentType="image/svg+xml"/>
  <Override PartName="/ppt/media/image253.svg" ContentType="image/svg+xml"/>
  <Override PartName="/ppt/media/image255.svg" ContentType="image/svg+xml"/>
  <Override PartName="/ppt/media/image257.svg" ContentType="image/svg+xml"/>
  <Override PartName="/ppt/media/image259.svg" ContentType="image/svg+xml"/>
  <Override PartName="/ppt/media/image26.svg" ContentType="image/svg+xml"/>
  <Override PartName="/ppt/media/image261.svg" ContentType="image/svg+xml"/>
  <Override PartName="/ppt/media/image263.svg" ContentType="image/svg+xml"/>
  <Override PartName="/ppt/media/image269.svg" ContentType="image/svg+xml"/>
  <Override PartName="/ppt/media/image271.svg" ContentType="image/svg+xml"/>
  <Override PartName="/ppt/media/image274.svg" ContentType="image/svg+xml"/>
  <Override PartName="/ppt/media/image276.svg" ContentType="image/svg+xml"/>
  <Override PartName="/ppt/media/image28.svg" ContentType="image/svg+xml"/>
  <Override PartName="/ppt/media/image281.svg" ContentType="image/svg+xml"/>
  <Override PartName="/ppt/media/image283.svg" ContentType="image/svg+xml"/>
  <Override PartName="/ppt/media/image33.svg" ContentType="image/svg+xml"/>
  <Override PartName="/ppt/media/image35.svg" ContentType="image/svg+xml"/>
  <Override PartName="/ppt/media/image37.svg" ContentType="image/svg+xml"/>
  <Override PartName="/ppt/media/image40.svg" ContentType="image/svg+xml"/>
  <Override PartName="/ppt/media/image42.svg" ContentType="image/svg+xml"/>
  <Override PartName="/ppt/media/image60.svg" ContentType="image/svg+xml"/>
  <Override PartName="/ppt/media/image63.svg" ContentType="image/svg+xml"/>
  <Override PartName="/ppt/media/image66.svg" ContentType="image/svg+xml"/>
  <Override PartName="/ppt/media/image68.svg" ContentType="image/svg+xml"/>
  <Override PartName="/ppt/media/image7.svg" ContentType="image/svg+xml"/>
  <Override PartName="/ppt/media/image71.svg" ContentType="image/svg+xml"/>
  <Override PartName="/ppt/media/image73.svg" ContentType="image/svg+xml"/>
  <Override PartName="/ppt/media/image78.svg" ContentType="image/svg+xml"/>
  <Override PartName="/ppt/media/image80.svg" ContentType="image/svg+xml"/>
  <Override PartName="/ppt/media/image83.svg" ContentType="image/svg+xml"/>
  <Override PartName="/ppt/media/image87.svg" ContentType="image/svg+xml"/>
  <Override PartName="/ppt/media/image89.svg" ContentType="image/svg+xml"/>
  <Override PartName="/ppt/media/image91.svg" ContentType="image/svg+xml"/>
  <Override PartName="/ppt/media/image93.svg" ContentType="image/svg+xml"/>
  <Override PartName="/ppt/media/image95.svg" ContentType="image/svg+xml"/>
  <Override PartName="/ppt/media/image97.svg" ContentType="image/svg+xml"/>
  <Override PartName="/ppt/media/image9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4"/>
  </p:notesMasterIdLst>
  <p:handoutMasterIdLst>
    <p:handoutMasterId r:id="rId24"/>
  </p:handoutMasterIdLst>
  <p:sldIdLst>
    <p:sldId id="257" r:id="rId3"/>
    <p:sldId id="342" r:id="rId5"/>
    <p:sldId id="433" r:id="rId6"/>
    <p:sldId id="462" r:id="rId7"/>
    <p:sldId id="448" r:id="rId8"/>
    <p:sldId id="434" r:id="rId9"/>
    <p:sldId id="454" r:id="rId10"/>
    <p:sldId id="412" r:id="rId11"/>
    <p:sldId id="260" r:id="rId12"/>
    <p:sldId id="449" r:id="rId13"/>
    <p:sldId id="450" r:id="rId14"/>
    <p:sldId id="451" r:id="rId15"/>
    <p:sldId id="369" r:id="rId16"/>
    <p:sldId id="441" r:id="rId17"/>
    <p:sldId id="426" r:id="rId18"/>
    <p:sldId id="435" r:id="rId19"/>
    <p:sldId id="460" r:id="rId20"/>
    <p:sldId id="436" r:id="rId21"/>
    <p:sldId id="456" r:id="rId22"/>
    <p:sldId id="378" r:id="rId23"/>
  </p:sldIdLst>
  <p:sldSz cx="12192000" cy="6858000"/>
  <p:notesSz cx="6858000" cy="9144000"/>
  <p:embeddedFontLst>
    <p:embeddedFont>
      <p:font typeface="Manrope" charset="0"/>
      <p:regular r:id="rId29"/>
    </p:embeddedFont>
    <p:embeddedFont>
      <p:font typeface="Manrope SemiBold" charset="0"/>
      <p:regular r:id="rId30"/>
    </p:embeddedFont>
    <p:embeddedFont>
      <p:font typeface="Manrope" pitchFamily="34" charset="-122"/>
      <p:regular r:id="rId31"/>
    </p:embeddedFont>
    <p:embeddedFont>
      <p:font typeface="Manrope" pitchFamily="34" charset="-120"/>
      <p:regular r:id="rId32"/>
    </p:embeddedFont>
    <p:embeddedFont>
      <p:font typeface="Roboto" panose="02000000000000000000" charset="0"/>
      <p:regular r:id="rId33"/>
    </p:embeddedFont>
    <p:embeddedFont>
      <p:font typeface="思源黑体 CN Regular" charset="-122"/>
      <p:regular r:id="rId34"/>
    </p:embeddedFont>
    <p:embeddedFont>
      <p:font typeface="微软雅黑" charset="-122"/>
      <p:regular r:id="rId35"/>
    </p:embeddedFont>
    <p:embeddedFont>
      <p:font typeface="Manrope Medium" charset="0"/>
      <p:regular r:id="rId36"/>
    </p:embeddedFont>
    <p:embeddedFont>
      <p:font typeface="Noto Sans SC" panose="020B0200000000000000" charset="-122"/>
      <p:regular r:id="rId37"/>
    </p:embeddedFont>
    <p:embeddedFont>
      <p:font typeface="Manrope"/>
      <p:regular r:id="rId38"/>
    </p:embeddedFont>
    <p:embeddedFont>
      <p:font typeface="Manrope SemiBold"/>
      <p:regular r:id="rId39"/>
    </p:embeddedFont>
    <p:embeddedFont>
      <p:font typeface="Manrope ExtraBold" charset="0"/>
      <p:regular r:id="rId40"/>
    </p:embeddedFont>
    <p:embeddedFont>
      <p:font typeface="Roboto" panose="02000000000000000000"/>
      <p:regular r:id="rId41"/>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76" userDrawn="1">
          <p15:clr>
            <a:srgbClr val="A4A3A4"/>
          </p15:clr>
        </p15:guide>
        <p15:guide id="2" pos="398" userDrawn="1">
          <p15:clr>
            <a:srgbClr val="A4A3A4"/>
          </p15:clr>
        </p15:guide>
        <p15:guide id="3" pos="7435"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aye" initials="F" lastIdx="0" clrIdx="0"/>
  <p:cmAuthor id="2" name="Amber" initials="A" lastIdx="0" clrIdx="1"/>
  <p:cmAuthor id="3" name="Vivian" initials="V" lastIdx="0" clrIdx="2"/>
  <p:cmAuthor id="4" name="Angel" initials="A" lastIdx="0" clrIdx="3"/>
  <p:cmAuthor id="5" name="Nina" initials="N" lastIdx="0" clrIdx="4"/>
  <p:cmAuthor id="6" name="Amy" initials="A" lastIdx="0" clrIdx="5"/>
  <p:cmAuthor id="7" name="作者" initials="A" lastIdx="0" clrIdx="6"/>
  <p:cmAuthor id="8" name="Agnes" initials="A" lastIdx="0" clrIdx="7"/>
  <p:cmAuthor id="9" name="Iris" initials="I" lastIdx="0" clrIdx="8"/>
  <p:cmAuthor id="10" name="Sarah" initials="S" lastIdx="0" clrIdx="9"/>
  <p:cmAuthor id="11" name="Alison" initials="A" lastIdx="1" clrIdx="10"/>
  <p:cmAuthor id="12" name="Wangxl" initials="W" lastIdx="0" clrIdx="11"/>
  <p:cmAuthor id="13" name="Vita" initials="V" lastIdx="0" clrIdx="12"/>
  <p:cmAuthor id="14" name="Yanxw" initials="Y" lastIdx="0" clrIdx="13"/>
  <p:cmAuthor id="15" name="Grace" initials="G" lastIdx="0" clrIdx="14"/>
  <p:cmAuthor id="16" name="Support" initials="S" lastIdx="0" clrIdx="15"/>
  <p:cmAuthor id="17" name="Lix" initials="L" lastIdx="0" clrIdx="16"/>
  <p:cmAuthor id="18" name="西西" initials="西" lastIdx="0" clrIdx="17"/>
  <p:cmAuthor id="19" name="杨 斌" initials="杨" lastIdx="0" clrIdx="18"/>
  <p:cmAuthor id="20" name="rainfie" initials="r" lastIdx="0" clrIdx="19"/>
  <p:cmAuthor id="21" name="Leo" initials="L" lastIdx="0" clrIdx="20"/>
  <p:cmAuthor id="22" name="Milesight" initials="M" lastIdx="0" clrIdx="21"/>
  <p:cmAuthor id="23" name="11176" initials="1" lastIdx="0" clrIdx="22"/>
  <p:cmAuthor id="24" name="Cristina" initials="C" lastIdx="0" clrIdx="23"/>
  <p:cmAuthor id="25" name="5782" initials="5" lastIdx="0" clrIdx="24"/>
  <p:cmAuthor id="26" name="support" initials="s" lastIdx="0" clrIdx="25"/>
  <p:cmAuthor id="27" name="Wangzw" initials="W" lastIdx="0" clrIdx="26"/>
  <p:cmAuthor id="28" name="Jessica" initials="J" lastIdx="0" clrIdx="27"/>
  <p:cmAuthor id="29" name="Chris" initials="C" lastIdx="0" clrIdx="28"/>
  <p:cmAuthor id="30" name="zjj" initials="z" lastIdx="0" clrIdx="29"/>
  <p:cmAuthor id="31" name="Denggh" initials="D" lastIdx="0" clrIdx="30"/>
  <p:cmAuthor id="32" name="Vila" initials="V" lastIdx="0" clrIdx="31"/>
  <p:cmAuthor id="33" name="星纵产品营销组" initials="星" lastIdx="0" clrIdx="32"/>
  <p:cmAuthor id="34" name="骆倩怡_Znauj26B" initials="authorId_382814100" lastIdx="0" clrIdx="33"/>
  <p:cmAuthor id="35" name="WPS_1722485273" initials="W" lastIdx="1" clrIdx="34"/>
  <p:cmAuthor id="36" name="拉拉迷J" initials="拉" lastIdx="0" clrIdx="35"/>
  <p:cmAuthor id="37" name="Rainfee_UFRvm6j2" initials="authorId_392116988" lastIdx="0" clrIdx="36"/>
  <p:cmAuthor id="38" name="盼 陈" initials="盼陈" lastIdx="0" clrIdx="37"/>
  <p:cmAuthor id="39" name="谢东芸" initials="谢" lastIdx="0" clrIdx="38"/>
  <p:cmAuthor id="40" name="卡皮巴拉F" initials="卡" lastIdx="0" clrIdx="39"/>
  <p:cmAuthor id="41" name="微软用户" initials="微软用户" lastIdx="0" clrIdx="40"/>
  <p:cmAuthor id="42" name="未知用户157" initials="未" lastIdx="0" clrIdx="41"/>
  <p:cmAuthor id="43" name="未知用户158" initials="未" lastIdx="0" clrIdx="42"/>
  <p:cmAuthor id="44" name="未知用户159" initials="未" lastIdx="0" clrIdx="43"/>
  <p:cmAuthor id="45" name="未知用户160" initials="未" lastIdx="0" clrIdx="44"/>
  <p:cmAuthor id="46" name="未知用户168" initials="未" lastIdx="0" clrIdx="45"/>
  <p:cmAuthor id="47" name="順天" initials="順" lastIdx="0" clrIdx="46"/>
  <p:cmAuthor id="48" name="未知用户219" initials="未" lastIdx="0" clrIdx="47"/>
  <p:cmAuthor id="49" name="未知用户222" initials="未" lastIdx="0" clrIdx="48"/>
  <p:cmAuthor id="50" name="未知用户200" initials="未" lastIdx="0" clrIdx="49"/>
  <p:cmAuthor id="51" name="未知用户213" initials="未" lastIdx="0" clrIdx="50"/>
  <p:cmAuthor id="52" name="未知用户214" initials="未" lastIdx="0" clrIdx="51"/>
  <p:cmAuthor id="53" name="未知用户215" initials="未" lastIdx="0" clrIdx="52"/>
  <p:cmAuthor id="54" name="未知用户231" initials="未" lastIdx="0" clrIdx="53"/>
  <p:cmAuthor id="55" name="未知用户293" initials="未" lastIdx="0" clrIdx="54"/>
  <p:cmAuthor id="56" name="未知用户234" initials="未" lastIdx="0" clrIdx="55"/>
  <p:cmAuthor id="57" name="未知用户235" initials="未" lastIdx="0" clrIdx="56"/>
  <p:cmAuthor id="58" name="未知用户236" initials="未" lastIdx="0" clrIdx="57"/>
  <p:cmAuthor id="59" name="未知用户237" initials="未" lastIdx="0" clrIdx="58"/>
  <p:cmAuthor id="60" name="未知用户240" initials="未" lastIdx="0" clrIdx="59"/>
  <p:cmAuthor id="61" name="未知的使用者142" initials="未" lastIdx="0" clrIdx="60"/>
  <p:cmAuthor id="62" name="ll z" initials="l" lastIdx="0" clrIdx="61"/>
  <p:cmAuthor id="63" name="未知用户283" initials="未" lastIdx="0" clrIdx="62"/>
  <p:cmAuthor id="64" name="未知用户284" initials="未" lastIdx="0" clrIdx="63"/>
  <p:cmAuthor id="65" name="guanhh" initials="g" lastIdx="0" clrIdx="64"/>
  <p:cmAuthor id="66" name="未知用户292" initials="未" lastIdx="0" clrIdx="65"/>
  <p:cmAuthor id="67" name="未知用户87" initials="未" lastIdx="0" clrIdx="66"/>
  <p:cmAuthor id="68" name="刘振权" initials="刘" lastIdx="0" clrIdx="67"/>
  <p:cmAuthor id="69" name="未知用户295" initials="未" lastIdx="0" clrIdx="68"/>
  <p:cmAuthor id="70" name="未知用户297" initials="未" lastIdx="0" clrIdx="69"/>
  <p:cmAuthor id="71" name="panjm" initials="p" lastIdx="0" clrIdx="70"/>
  <p:cmAuthor id="72" name="ye gusong" initials="y" lastIdx="0" clrIdx="71"/>
  <p:cmAuthor id="73" name="孙" initials="孙" lastIdx="0" clrIdx="72"/>
  <p:cmAuthor id="74" name="未知的使用者139" initials="未" lastIdx="0" clrIdx="73"/>
  <p:cmAuthor id="75" name="未知用户2" initials="未" lastIdx="0" clrIdx="74"/>
  <p:cmAuthor id="76" name="未知的使用者140" initials="未" lastIdx="0" clrIdx="75"/>
  <p:cmAuthor id="77" name="孙晓晨" initials="孙" lastIdx="0" clrIdx="76"/>
  <p:cmAuthor id="78" name="未知的使用者196" initials="未" lastIdx="0" clrIdx="77"/>
  <p:cmAuthor id="79" name="hydkhxsbsxs1" initials="h" lastIdx="0" clrIdx="78"/>
  <p:cmAuthor id="80" name="未知的使用者203" initials="未" lastIdx="0" clrIdx="79"/>
  <p:cmAuthor id="81" name="叶公义" initials="叶" lastIdx="0" clrIdx="80"/>
  <p:cmAuthor id="82" name="Carol Kelly" initials="C" lastIdx="0" clrIdx="81"/>
  <p:cmAuthor id="83" name="siwei.wang@rhsmith.umd.edu" initials="s" lastIdx="0" clrIdx="82"/>
  <p:cmAuthor id="84" name="Unknown User58" initials="U" lastIdx="0" clrIdx="83"/>
  <p:cmAuthor id="85" name="ljhdeyx@163.com" initials="l" lastIdx="0" clrIdx="84"/>
  <p:cmAuthor id="86" name="Unknown User55" initials="U" lastIdx="0" clrIdx="85"/>
  <p:cmAuthor id="87" name="86134" initials="8" lastIdx="0" clrIdx="86"/>
  <p:cmAuthor id="88" name="Microsoft Office User" initials="M" lastIdx="0" clrIdx="87"/>
  <p:cmAuthor id="89" name="zhao yong" initials="z" lastIdx="0" clrIdx="88"/>
  <p:cmAuthor id="90" name="Huipeng Cao" initials="H" lastIdx="0" clrIdx="89"/>
  <p:cmAuthor id="91" name="18352" initials="1" lastIdx="0" clrIdx="90"/>
  <p:cmAuthor id="92" name="李 雷雨" initials="李" lastIdx="0" clrIdx="91"/>
  <p:cmAuthor id="93" name="lizhihui" initials="l" lastIdx="0" clrIdx="92"/>
  <p:cmAuthor id="94" name="91257" initials="9" lastIdx="0" clrIdx="93"/>
  <p:cmAuthor id="95" name="Sharr.Xia" initials="S" lastIdx="0" clrIdx="94"/>
  <p:cmAuthor id="96" name="马孟模" initials="马" lastIdx="0" clrIdx="95"/>
  <p:cmAuthor id="97" name="陈 正胤" initials="陈" lastIdx="0" clrIdx="96"/>
  <p:cmAuthor id="98" name="xuyidan" initials="x" lastIdx="0" clrIdx="97"/>
  <p:cmAuthor id="99" name="陈东林" initials="陈东林" lastIdx="0" clrIdx="98"/>
  <p:cmAuthor id="100" name="jiangquanda" initials="j" lastIdx="0" clrIdx="99"/>
  <p:cmAuthor id="101" name="未知用户44" initials="未知用户44" lastIdx="0" clrIdx="100"/>
  <p:cmAuthor id="102" name="yudi lin" initials="y" lastIdx="0" clrIdx="101"/>
  <p:cmAuthor id="103" name="chaishanshan" initials="c" lastIdx="0" clrIdx="102"/>
  <p:cmAuthor id="104" name="JeremyBai" initials="J" lastIdx="0" clrIdx="103"/>
  <p:cmAuthor id="105" name="fulinying" initials="f" lastIdx="0" clrIdx="104"/>
  <p:cmAuthor id="106" name="liuzga" initials="l" lastIdx="0" clrIdx="105"/>
  <p:cmAuthor id="107" name="August" initials="A" lastIdx="0" clrIdx="106"/>
  <p:cmAuthor id="108" name="49554261@qq.com" initials="4" lastIdx="0" clrIdx="107"/>
  <p:cmAuthor id="109" name="zhoukangyun" initials="z" lastIdx="0" clrIdx="108"/>
  <p:cmAuthor id="110" name="进 揭" initials="进" lastIdx="0" clrIdx="109"/>
  <p:cmAuthor id="111" name="未知的使用者28" initials="未" lastIdx="0" clrIdx="110"/>
  <p:cmAuthor id="112" name="未知的使用者29" initials="未" lastIdx="0" clrIdx="111"/>
  <p:cmAuthor id="113" name="administrator1" initials="a" lastIdx="0" clrIdx="112"/>
  <p:cmAuthor id="114" name="Wenwen" initials="W" lastIdx="0" clrIdx="113"/>
  <p:cmAuthor id="115" name="未知用户8" initials="未" lastIdx="0" clrIdx="114"/>
  <p:cmAuthor id="116" name="未知的使用者11" initials="未" lastIdx="0" clrIdx="115"/>
  <p:cmAuthor id="117" name="梅芬 吳" initials="梅" lastIdx="0" clrIdx="116"/>
  <p:cmAuthor id="118" name="Unknown User7" initials="U" lastIdx="0" clrIdx="117"/>
  <p:cmAuthor id="119" name="Unknown User8" initials="U" lastIdx="0" clrIdx="118"/>
  <p:cmAuthor id="120" name="未知的使用者24" initials="未" lastIdx="0" clrIdx="119"/>
  <p:cmAuthor id="121" name="dgs" initials="{&quot;applyName&quot;:&quot;危丽萍&quot;,&quot;approverName&quot;:&quot;王潇;&quot;,&quot;creatorTime&quot;:&quot;2022-03-21 21:37:13.0&quot;}" lastIdx="0" clrIdx="120"/>
  <p:cmAuthor id="122" name="未知的使用者26" initials="未" lastIdx="0" clrIdx="121"/>
  <p:cmAuthor id="123" name="未知用户107" initials="未" lastIdx="0" clrIdx="122"/>
  <p:cmAuthor id="124" name="朱绍春" initials="朱" lastIdx="0" clrIdx="123"/>
  <p:cmAuthor id="125" name="未知用户13" initials="未" lastIdx="0" clrIdx="124"/>
  <p:cmAuthor id="126" name="未知用户233" initials="未" lastIdx="0" clrIdx="125"/>
  <p:cmAuthor id="127" name="未知用户14" initials="未" lastIdx="0" clrIdx="126"/>
  <p:cmAuthor id="128" name="赵 璐" initials="赵" lastIdx="0" clrIdx="127"/>
  <p:cmAuthor id="129" name="Jason Wang" initials="J" lastIdx="0" clrIdx="128"/>
  <p:cmAuthor id="130" name="Shawna Strickland" initials="S" lastIdx="0" clrIdx="129"/>
  <p:cmAuthor id="131" name="Ashley Eberenz" initials="A" lastIdx="0" clrIdx="130"/>
  <p:cmAuthor id="132" name="Mary Feil-Jacobs" initials="M" lastIdx="0" clrIdx="131"/>
  <p:cmAuthor id="133" name="�Ÿ�" initials="�" lastIdx="0" clrIdx="132"/>
  <p:cmAuthor id="134" name="周开雷" initials="周" lastIdx="0" clrIdx="133"/>
  <p:cmAuthor id="135" name="未知用户221" initials="未" lastIdx="0" clrIdx="134"/>
  <p:cmAuthor id="136" name="未知的使用者23" initials="未" lastIdx="0" clrIdx="135"/>
  <p:cmAuthor id="137" name="P00035_jeremy" initials="P" lastIdx="0" clrIdx="136"/>
  <p:cmAuthor id="138" name="未知用户89" initials="未" lastIdx="0" clrIdx="137"/>
  <p:cmAuthor id="139" name="未知的使用者155" initials="未" lastIdx="0" clrIdx="138"/>
  <p:cmAuthor id="140" name="未知用户110" initials="未" lastIdx="0" clrIdx="139"/>
  <p:cmAuthor id="141" name="王 钟兴" initials="王" lastIdx="0" clrIdx="140"/>
  <p:cmAuthor id="142" name="li shuiping" initials="ls" lastIdx="0" clrIdx="141"/>
  <p:cmAuthor id="143" name="未知的使用者53" initials="未" lastIdx="0" clrIdx="142"/>
  <p:cmAuthor id="144" name="未知用户343" initials="未" lastIdx="0" clrIdx="143"/>
  <p:cmAuthor id="145" name="未知的使用者46" initials="未" lastIdx="0" clrIdx="144"/>
  <p:cmAuthor id="146" name="mm" initials="m" lastIdx="0" clrIdx="145"/>
  <p:cmAuthor id="147" name="未知的使用者57" initials="未" lastIdx="0" clrIdx="146"/>
  <p:cmAuthor id="148" name="未知的使用者22" initials="未" lastIdx="0" clrIdx="147"/>
  <p:cmAuthor id="149" name="vicky" initials="v" lastIdx="0" clrIdx="148"/>
  <p:cmAuthor id="150" name="朱晓瑜" initials="朱" lastIdx="0" clrIdx="149"/>
  <p:cmAuthor id="151" name="djj" initials="d" lastIdx="0" clrIdx="150"/>
  <p:cmAuthor id="152" name="lianghb" initials="l" lastIdx="0" clrIdx="151"/>
  <p:cmAuthor id="153" name="linyd" initials="l" lastIdx="0" clrIdx="152"/>
  <p:cmAuthor id="154" name="不明使用者1" initials="不" lastIdx="0" clrIdx="153"/>
  <p:cmAuthor id="155" name="muzi wei" initials="m" lastIdx="0" clrIdx="154"/>
  <p:cmAuthor id="156" name="张田田" initials="张" lastIdx="0" clrIdx="155"/>
  <p:cmAuthor id="157" name="马静" initials="马" lastIdx="0" clrIdx="156"/>
  <p:cmAuthor id="158" name="不明使用者4" initials="不" lastIdx="0" clrIdx="157"/>
  <p:cmAuthor id="159" name="不明使用者6" initials="不" lastIdx="0" clrIdx="158"/>
  <p:cmAuthor id="160" name="未知的使用者56" initials="未" lastIdx="0" clrIdx="159"/>
  <p:cmAuthor id="161" name="不明使用者5" initials="不" lastIdx="0" clrIdx="160"/>
  <p:cmAuthor id="162" name="未知的使用者55" initials="未" lastIdx="0" clrIdx="161"/>
  <p:cmAuthor id="163" name="未知的使用者52" initials="未" lastIdx="0" clrIdx="162"/>
  <p:cmAuthor id="164" name="不明使用者8" initials="不" lastIdx="0" clrIdx="163"/>
  <p:cmAuthor id="165" name="王鹏凯" initials="王" lastIdx="0" clrIdx="164"/>
  <p:cmAuthor id="166" name="不明使用者9" initials="不" lastIdx="0" clrIdx="165"/>
  <p:cmAuthor id="167" name="Saku Uchikawa" initials="S" lastIdx="0" clrIdx="166"/>
  <p:cmAuthor id="168" name="不明使用者10" initials="不" lastIdx="0" clrIdx="167"/>
  <p:cmAuthor id="169" name="未知的使用者3" initials="未" lastIdx="0" clrIdx="168"/>
  <p:cmAuthor id="170" name="不明使用者11" initials="不" lastIdx="0" clrIdx="169"/>
  <p:cmAuthor id="171" name="張秀娟" initials="張" lastIdx="0" clrIdx="170"/>
  <p:cmAuthor id="172" name="未知的使用者34" initials="未" lastIdx="0" clrIdx="171"/>
  <p:cmAuthor id="173" name="未知的使用者35" initials="未" lastIdx="0" clrIdx="172"/>
  <p:cmAuthor id="174" name="LeeElva" initials="L" lastIdx="0" clrIdx="173"/>
  <p:cmAuthor id="175" name="未知的使用者72" initials="未" lastIdx="0" clrIdx="174"/>
  <p:cmAuthor id="176" name="未知的使用者74" initials="未" lastIdx="0" clrIdx="175"/>
  <p:cmAuthor id="177" name="未知的使用者71" initials="未" lastIdx="0" clrIdx="176"/>
  <p:cmAuthor id="178" name="未知的使用者30" initials="未" lastIdx="0" clrIdx="177"/>
  <p:cmAuthor id="179" name="未知的使用者31" initials="未" lastIdx="0" clrIdx="178"/>
  <p:cmAuthor id="180" name="未知的使用者32" initials="未" lastIdx="0" clrIdx="179"/>
  <p:cmAuthor id="181" name="未知用户103" initials="未" lastIdx="0" clrIdx="180"/>
  <p:cmAuthor id="182" name="毕军(0212009)" initials="毕" lastIdx="0" clrIdx="181"/>
  <p:cmAuthor id="183" name="P1063cindychen" initials="P" lastIdx="0" clrIdx="182"/>
  <p:cmAuthor id="184" name="曾红" initials="曾" lastIdx="0" clrIdx="183"/>
  <p:cmAuthor id="185" name="未知用户" initials="未" lastIdx="0" clrIdx="184"/>
  <p:cmAuthor id="186" name="谭涛" initials="谭" lastIdx="0" clrIdx="185"/>
  <p:cmAuthor id="187" name="liupeng" initials="l" lastIdx="0" clrIdx="186"/>
  <p:cmAuthor id="188" name="周宏達JerryChou" initials="周" lastIdx="0" clrIdx="187"/>
  <p:cmAuthor id="189" name="luxu" initials="l" lastIdx="0" clrIdx="188"/>
  <p:cmAuthor id="190" name="hl sun" initials="h" lastIdx="0" clrIdx="189"/>
  <p:cmAuthor id="191" name="不明使用者20" initials="不" lastIdx="0" clrIdx="190"/>
  <p:cmAuthor id="192" name="不明使用者21" initials="不" lastIdx="0" clrIdx="191"/>
  <p:cmAuthor id="193" name="不明使用者18" initials="不" lastIdx="0" clrIdx="192"/>
  <p:cmAuthor id="194" name="不明使用者19" initials="不" lastIdx="0" clrIdx="193"/>
  <p:cmAuthor id="195" name="未知的使用者119" initials="未" lastIdx="0" clrIdx="194"/>
  <p:cmAuthor id="196" name="未知用户74" initials="未" lastIdx="0" clrIdx="195"/>
  <p:cmAuthor id="197" name="未知用户67" initials="未" lastIdx="0" clrIdx="196"/>
  <p:cmAuthor id="198" name="未知用户76" initials="未" lastIdx="0" clrIdx="197"/>
  <p:cmAuthor id="199" name="未知用户77" initials="未" lastIdx="0" clrIdx="198"/>
  <p:cmAuthor id="200" name="未知的使用者43" initials="未" lastIdx="0" clrIdx="199"/>
  <p:cmAuthor id="201" name="未知用户48" initials="未" lastIdx="0" clrIdx="200"/>
  <p:cmAuthor id="202" name="不明使用者57" initials="不" lastIdx="0" clrIdx="201"/>
  <p:cmAuthor id="203" name="未知的使用者110" initials="未" lastIdx="0" clrIdx="202"/>
  <p:cmAuthor id="204" name="未知的使用者95" initials="未" lastIdx="0" clrIdx="203"/>
  <p:cmAuthor id="205" name="未知用户81" initials="未" lastIdx="0" clrIdx="204"/>
  <p:cmAuthor id="206" name="未知的使用者93" initials="未" lastIdx="0" clrIdx="205"/>
  <p:cmAuthor id="207" name="未知的使用者94" initials="未" lastIdx="0" clrIdx="206"/>
  <p:cmAuthor id="208" name="Christina" initials="C" lastIdx="0" clrIdx="207"/>
  <p:cmAuthor id="209" name="未知用户82" initials="未" lastIdx="0" clrIdx="208"/>
  <p:cmAuthor id="210" name="未知用户57" initials="未" lastIdx="0" clrIdx="209"/>
  <p:cmAuthor id="211" name="未知的使用者111" initials="未" lastIdx="0" clrIdx="210"/>
  <p:cmAuthor id="212" name="未知的使用者197" initials="未" lastIdx="0" clrIdx="211"/>
  <p:cmAuthor id="213" name="未知的使用者107" initials="未" lastIdx="0" clrIdx="212"/>
  <p:cmAuthor id="214" name="未知的使用者108" initials="未" lastIdx="0" clrIdx="213"/>
  <p:cmAuthor id="215" name="未知的使用者112" initials="未" lastIdx="0" clrIdx="214"/>
  <p:cmAuthor id="216" name="Kevin Hu" initials="K" lastIdx="0" clrIdx="215"/>
  <p:cmAuthor id="217" name="唐可欣" initials="唐" lastIdx="0" clrIdx="216"/>
  <p:cmAuthor id="218" name="不明使用者56" initials="不" lastIdx="0" clrIdx="217"/>
  <p:cmAuthor id="219" name="未知的使用者133" initials="未" lastIdx="0" clrIdx="218"/>
  <p:cmAuthor id="220" name="未知的使用者41" initials="未" lastIdx="0" clrIdx="219"/>
  <p:cmAuthor id="221" name="未知的使用者135" initials="未" lastIdx="0" clrIdx="220"/>
  <p:cmAuthor id="222" name="不明使用者54" initials="不" lastIdx="0" clrIdx="221"/>
  <p:cmAuthor id="223" name="未知的使用者137" initials="未" lastIdx="0" clrIdx="222"/>
  <p:cmAuthor id="224" name="未知的使用者138" initials="未" lastIdx="0" clrIdx="223"/>
  <p:cmAuthor id="225" name="未知的使用者40" initials="未" lastIdx="0" clrIdx="224"/>
  <p:cmAuthor id="226" name="未知的使用者120" initials="未" lastIdx="0" clrIdx="225"/>
  <p:cmAuthor id="227" name="未知的使用者145" initials="未" lastIdx="0" clrIdx="226"/>
  <p:cmAuthor id="228" name="Unknown User22" initials="U" lastIdx="0" clrIdx="227"/>
  <p:cmAuthor id="229" name="Unknown User23" initials="U" lastIdx="0" clrIdx="228"/>
  <p:cmAuthor id="230" name="未知的使用者121" initials="未" lastIdx="0" clrIdx="229"/>
  <p:cmAuthor id="231" name="未知的使用者162" initials="未" lastIdx="0" clrIdx="230"/>
  <p:cmAuthor id="232" name="未知的使用者163" initials="未" lastIdx="0" clrIdx="231"/>
  <p:cmAuthor id="233" name="未知的使用者170" initials="未" lastIdx="0" clrIdx="232"/>
  <p:cmAuthor id="234" name="未知用户114" initials="未" lastIdx="0" clrIdx="233"/>
  <p:cmAuthor id="235" name="未知的使用者158" initials="未" lastIdx="0" clrIdx="234"/>
  <p:cmAuthor id="236" name="未知的使用者148" initials="未" lastIdx="0" clrIdx="235"/>
  <p:cmAuthor id="237" name="未知的使用者149" initials="未" lastIdx="0" clrIdx="236"/>
  <p:cmAuthor id="238" name="未知用户115" initials="未" lastIdx="0" clrIdx="237"/>
  <p:cmAuthor id="239" name="未知的使用者166" initials="未" lastIdx="0" clrIdx="238"/>
  <p:cmAuthor id="240" name="未知的使用者167" initials="未" lastIdx="0" clrIdx="239"/>
  <p:cmAuthor id="241" name="未知的使用者50" initials="未" lastIdx="0" clrIdx="240"/>
  <p:cmAuthor id="242" name="未知用户116" initials="未" lastIdx="0" clrIdx="241"/>
  <p:cmAuthor id="243" name="未知的使用者168" initials="未" lastIdx="0" clrIdx="242"/>
  <p:cmAuthor id="244" name="未知的使用者169" initials="未" lastIdx="0" clrIdx="243"/>
  <p:cmAuthor id="245" name="未知的使用者117" initials="未" lastIdx="0" clrIdx="244"/>
  <p:cmAuthor id="246" name="未知用户117" initials="未" lastIdx="0" clrIdx="245"/>
  <p:cmAuthor id="247" name="jet" initials="j" lastIdx="0" clrIdx="246"/>
  <p:cmAuthor id="248" name="clinchen" initials="c" lastIdx="0" clrIdx="247"/>
  <p:cmAuthor id="249" name="未知用户109" initials="未" lastIdx="0" clrIdx="248"/>
  <p:cmAuthor id="250" name="thomas" initials="t" lastIdx="0" clrIdx="249"/>
  <p:cmAuthor id="251" name="未知的使用者198" initials="未" lastIdx="0" clrIdx="250"/>
  <p:cmAuthor id="252" name="未知的使用者205" initials="未" lastIdx="0" clrIdx="251"/>
  <p:cmAuthor id="253" name="未知的使用者200" initials="未" lastIdx="0" clrIdx="252"/>
  <p:cmAuthor id="254" name="YuQing" initials="Y" lastIdx="0" clrIdx="253"/>
  <p:cmAuthor id="255" name="未知的使用者194" initials="未" lastIdx="0" clrIdx="254"/>
  <p:cmAuthor id="256" name="未知的使用者182" initials="未" lastIdx="0" clrIdx="255"/>
  <p:cmAuthor id="257" name="未知的使用者48" initials="未" lastIdx="0" clrIdx="256"/>
  <p:cmAuthor id="258" name="未知的使用者185" initials="未" lastIdx="0" clrIdx="257"/>
  <p:cmAuthor id="259" name="未知的使用者186" initials="未" lastIdx="0" clrIdx="258"/>
  <p:cmAuthor id="260" name="未知的使用者187" initials="未" lastIdx="0" clrIdx="259"/>
  <p:cmAuthor id="261" name="未知的使用者201" initials="未" lastIdx="0" clrIdx="260"/>
  <p:cmAuthor id="262" name="未知的使用者202" initials="未" lastIdx="0" clrIdx="261"/>
  <p:cmAuthor id="263" name="未知的使用者171" initials="未" lastIdx="0" clrIdx="262"/>
  <p:cmAuthor id="264" name="未知的使用者195" initials="未" lastIdx="0" clrIdx="263"/>
  <p:cmAuthor id="265" name="未知的使用者173" initials="未" lastIdx="0" clrIdx="264"/>
  <p:cmAuthor id="266" name="R affer" initials="R" lastIdx="0" clrIdx="265"/>
  <p:cmAuthor id="267" name="未知的使用者175" initials="未" lastIdx="0" clrIdx="266"/>
  <p:cmAuthor id="268" name="Neno Loje" initials="N" lastIdx="0" clrIdx="267"/>
  <p:cmAuthor id="269" name="未知的使用者49" initials="未" lastIdx="0" clrIdx="268"/>
  <p:cmAuthor id="270" name="未知用户143" initials="未知用户143" lastIdx="0" clrIdx="269"/>
  <p:cmAuthor id="271" name="李刚" initials="李" lastIdx="0" clrIdx="270"/>
  <p:cmAuthor id="272" name="office365" initials="o" lastIdx="0" clrIdx="271"/>
  <p:cmAuthor id="273" name="未知的使用者37" initials="未" lastIdx="0" clrIdx="272"/>
  <p:cmAuthor id="274" name="未知用户290" initials="未" lastIdx="0" clrIdx="273"/>
  <p:cmAuthor id="275" name="未知的使用者42" initials="未" lastIdx="0" clrIdx="274"/>
  <p:cmAuthor id="276" name="Evonlin" initials="E" lastIdx="0" clrIdx="275"/>
  <p:cmAuthor id="277" name="未知的使用者39" initials="未" lastIdx="0" clrIdx="276"/>
  <p:cmAuthor id="278" name="未知的使用者38" initials="未" lastIdx="0" clrIdx="277"/>
  <p:cmAuthor id="279" name="Admin" initials="A" lastIdx="0" clrIdx="278"/>
  <p:cmAuthor id="280" name="未知的使用者64" initials="未" lastIdx="0" clrIdx="279"/>
  <p:cmAuthor id="281" name="未知的使用者65" initials="未" lastIdx="0" clrIdx="280"/>
  <p:cmAuthor id="282" name="未知的使用者66" initials="未" lastIdx="0" clrIdx="281"/>
  <p:cmAuthor id="283" name="FanJQ" initials="F" lastIdx="0" clrIdx="282"/>
  <p:cmAuthor id="284" name="张利英" initials="张" lastIdx="0" clrIdx="283"/>
  <p:cmAuthor id="285" name="张双文" initials="张" lastIdx="0" clrIdx="284"/>
  <p:cmAuthor id="286" name="任勇" initials="任" lastIdx="0" clrIdx="285"/>
  <p:cmAuthor id="287" name="李天骄" initials="李" lastIdx="0" clrIdx="286"/>
  <p:cmAuthor id="288" name="王川雪" initials="王" lastIdx="0" clrIdx="287"/>
  <p:cmAuthor id="289" name="未知用户30" initials="未" lastIdx="0" clrIdx="288"/>
  <p:cmAuthor id="290" name="樊革霞" initials="樊" lastIdx="0" clrIdx="289"/>
  <p:cmAuthor id="291" name="郭金玲" initials="郭" lastIdx="0" clrIdx="290"/>
  <p:cmAuthor id="292" name="fgx" initials="f" lastIdx="0" clrIdx="291"/>
  <p:cmAuthor id="293" name="郑汝鸿" initials="郑" lastIdx="0" clrIdx="292"/>
  <p:cmAuthor id="294" name="Harry xu" initials="H" lastIdx="0" clrIdx="293"/>
  <p:cmAuthor id="295" name="huang gerrard" initials="h" lastIdx="0" clrIdx="294"/>
  <p:cmAuthor id="296" name="Unknown User24" initials="U" lastIdx="0" clrIdx="295"/>
  <p:cmAuthor id="297" name="Unknown User25" initials="U" lastIdx="0" clrIdx="296"/>
  <p:cmAuthor id="298" name="Unknown User26" initials="U" lastIdx="0" clrIdx="297"/>
  <p:cmAuthor id="299" name="Unknown User27" initials="U" lastIdx="0" clrIdx="298"/>
  <p:cmAuthor id="300" name="Unknown User28" initials="U" lastIdx="0" clrIdx="299"/>
  <p:cmAuthor id="301" name="Unknown User11" initials="U" lastIdx="0" clrIdx="300"/>
  <p:cmAuthor id="302" name="未知用户154" initials="未" lastIdx="0" clrIdx="301"/>
  <p:cmAuthor id="303" name="未知用户155" initials="未" lastIdx="0" clrIdx="302"/>
  <p:cmAuthor id="304" name="px" initials="p" lastIdx="0" clrIdx="303"/>
  <p:cmAuthor id="305" name="未知的使用者128" initials="未" lastIdx="0" clrIdx="304"/>
  <p:cmAuthor id="306" name="未知用户156" initials="未" lastIdx="0" clrIdx="305"/>
  <p:cmAuthor id="307" name="未知用户68" initials="未" lastIdx="0" clrIdx="306"/>
  <p:cmAuthor id="308" name="未知用户69" initials="未" lastIdx="0" clrIdx="307"/>
  <p:cmAuthor id="309" name="未知用户70" initials="未" lastIdx="0" clrIdx="308"/>
  <p:cmAuthor id="310" name="未知用户71" initials="未" lastIdx="0" clrIdx="309"/>
  <p:cmAuthor id="311" name="未知用户72" initials="未" lastIdx="0" clrIdx="310"/>
  <p:cmAuthor id="312" name="未知用户73" initials="未" lastIdx="0" clrIdx="311"/>
  <p:cmAuthor id="313" name="未知用户150" initials="未" lastIdx="0" clrIdx="312"/>
  <p:cmAuthor id="314" name="未知用户310" initials="未" lastIdx="0" clrIdx="313"/>
  <p:cmAuthor id="315" name="maxine" initials="m" lastIdx="0" clrIdx="314"/>
  <p:cmAuthor id="316" name="未知用户153" initials="未" lastIdx="0" clrIdx="315"/>
  <p:cmAuthor id="317" name="shinin" initials="s" lastIdx="0" clrIdx="316"/>
  <p:cmAuthor id="318" name="未知的使用者59" initials="未" lastIdx="0" clrIdx="317"/>
  <p:cmAuthor id="319" name="dcis" initials="d" lastIdx="0" clrIdx="318"/>
  <p:cmAuthor id="320" name="未知用户53" initials="未" lastIdx="0" clrIdx="319"/>
  <p:cmAuthor id="321" name="未知用户106" initials="未" lastIdx="0" clrIdx="320"/>
  <p:cmAuthor id="322" name="未知的使用者61" initials="未" lastIdx="0" clrIdx="321"/>
  <p:cmAuthor id="323" name="未知的使用者62" initials="未" lastIdx="0" clrIdx="322"/>
  <p:cmAuthor id="324" name="未知的使用者58" initials="未" lastIdx="0" clrIdx="323"/>
  <p:cmAuthor id="325" name="未知用户151" initials="未" lastIdx="0" clrIdx="324"/>
  <p:cmAuthor id="326" name="未知的使用者109" initials="未" lastIdx="0" clrIdx="325"/>
  <p:cmAuthor id="327" name="Chun Chung YEH" initials="C" lastIdx="0" clrIdx="326"/>
  <p:cmAuthor id="328" name="未知用户152" initials="未" lastIdx="0" clrIdx="327"/>
  <p:cmAuthor id="329" name="未知的使用者75" initials="未" lastIdx="0" clrIdx="328"/>
  <p:cmAuthor id="330" name="未知的使用者113" initials="未" lastIdx="0" clrIdx="329"/>
  <p:cmAuthor id="331" name="未知的使用者122" initials="未" lastIdx="0" clrIdx="330"/>
  <p:cmAuthor id="332" name="未知的使用者123" initials="未" lastIdx="0" clrIdx="331"/>
  <p:cmAuthor id="333" name="未知的使用者124" initials="未" lastIdx="0" clrIdx="332"/>
  <p:cmAuthor id="334" name="未知的使用者125" initials="未" lastIdx="0" clrIdx="333"/>
  <p:cmAuthor id="335" name="未知的使用者118" initials="未" lastIdx="0" clrIdx="334"/>
  <p:cmAuthor id="336" name="未知的使用者126" initials="未" lastIdx="0" clrIdx="335"/>
  <p:cmAuthor id="337" name="未知用户98" initials="未" lastIdx="0" clrIdx="336"/>
  <p:cmAuthor id="338" name="未知用户100" initials="未" lastIdx="0" clrIdx="337"/>
  <p:cmAuthor id="339" name="未知用户101" initials="未" lastIdx="0" clrIdx="338"/>
  <p:cmAuthor id="340" name="hanjuncompany" initials="h" lastIdx="0" clrIdx="339"/>
  <p:cmAuthor id="341" name="未知用户9" initials="未" lastIdx="0" clrIdx="340"/>
  <p:cmAuthor id="342" name="未知的使用者183" initials="未" lastIdx="0" clrIdx="341"/>
  <p:cmAuthor id="343" name="未知用户95" initials="未" lastIdx="0" clrIdx="342"/>
  <p:cmAuthor id="344" name="未知用户211" initials="未" lastIdx="0" clrIdx="343"/>
  <p:cmAuthor id="345" name="未知用户212" initials="未" lastIdx="0" clrIdx="344"/>
  <p:cmAuthor id="346" name="未知用户210" initials="未" lastIdx="0" clrIdx="345"/>
  <p:cmAuthor id="347" name="未知用户201" initials="未" lastIdx="0" clrIdx="346"/>
  <p:cmAuthor id="348" name="未知用户161" initials="未" lastIdx="0" clrIdx="347"/>
  <p:cmAuthor id="349" name="未知用户183" initials="未" lastIdx="0" clrIdx="348"/>
  <p:cmAuthor id="350" name="未知用户162" initials="未" lastIdx="0" clrIdx="349"/>
  <p:cmAuthor id="351" name="未知用户163" initials="未" lastIdx="0" clrIdx="350"/>
  <p:cmAuthor id="352" name="未知用户164" initials="未" lastIdx="0" clrIdx="351"/>
  <p:cmAuthor id="353" name="未知用户165" initials="未" lastIdx="0" clrIdx="352"/>
  <p:cmAuthor id="354" name="未知用户191" initials="未" lastIdx="0" clrIdx="353"/>
  <p:cmAuthor id="355" name="未知用户167" initials="未" lastIdx="0" clrIdx="354"/>
  <p:cmAuthor id="356" name="未知用户202" initials="未" lastIdx="0" clrIdx="355"/>
  <p:cmAuthor id="357" name="未知用户169" initials="未" lastIdx="0" clrIdx="356"/>
  <p:cmAuthor id="358" name="未知用户192" initials="未" lastIdx="0" clrIdx="357"/>
  <p:cmAuthor id="359" name="未知用户203" initials="未" lastIdx="0" clrIdx="358"/>
  <p:cmAuthor id="360" name="未知用户174" initials="未" lastIdx="0" clrIdx="359"/>
  <p:cmAuthor id="361" name="未知用户175" initials="未" lastIdx="0" clrIdx="360"/>
  <p:cmAuthor id="362" name="未知用户176" initials="未" lastIdx="0" clrIdx="361"/>
  <p:cmAuthor id="363" name="未知用户177" initials="未" lastIdx="0" clrIdx="362"/>
  <p:cmAuthor id="364" name="未知用户184" initials="未" lastIdx="0" clrIdx="363"/>
  <p:cmAuthor id="365" name="未知用户179" initials="未" lastIdx="0" clrIdx="364"/>
  <p:cmAuthor id="366" name="未知用户185" initials="未" lastIdx="0" clrIdx="365"/>
  <p:cmAuthor id="367" name="未知用户181" initials="未" lastIdx="0" clrIdx="366"/>
  <p:cmAuthor id="368" name="未知用户182" initials="未" lastIdx="0" clrIdx="367"/>
  <p:cmAuthor id="369" name="未知用户204" initials="未" lastIdx="0" clrIdx="368"/>
  <p:cmAuthor id="370" name="未知用户205" initials="未" lastIdx="0" clrIdx="369"/>
  <p:cmAuthor id="371" name="未知用户79" initials="未" lastIdx="0" clrIdx="370"/>
  <p:cmAuthor id="372" name="未知用户80" initials="未" lastIdx="0" clrIdx="371"/>
  <p:cmAuthor id="373" name="未知用户193" initials="未" lastIdx="0" clrIdx="372"/>
  <p:cmAuthor id="374" name="未知用户194" initials="未" lastIdx="0" clrIdx="373"/>
  <p:cmAuthor id="375" name="MA15" initials="M" lastIdx="0" clrIdx="374"/>
  <p:cmAuthor id="376" name="未知用户187" initials="未" lastIdx="0" clrIdx="375"/>
  <p:cmAuthor id="377" name="Kent" initials="K" lastIdx="0" clrIdx="376"/>
  <p:cmAuthor id="378" name="留毓吟" initials="留" lastIdx="0" clrIdx="377"/>
  <p:cmAuthor id="379" name="未知的使用者204" initials="未" lastIdx="0" clrIdx="378"/>
  <p:cmAuthor id="380" name="未知用户190" initials="未" lastIdx="0" clrIdx="379"/>
  <p:cmAuthor id="381" name="未知用户127" initials="未" lastIdx="0" clrIdx="380"/>
  <p:cmAuthor id="382" name="未知用户196" initials="未" lastIdx="0" clrIdx="381"/>
  <p:cmAuthor id="383" name="未知用户199" initials="未" lastIdx="0" clrIdx="382"/>
  <p:cmAuthor id="384" name="未知用户128" initials="未" lastIdx="0" clrIdx="383"/>
  <p:cmAuthor id="385" name="未知用户118" initials="未" lastIdx="0" clrIdx="384"/>
  <p:cmAuthor id="386" name="未知用户123" initials="未" lastIdx="0" clrIdx="385"/>
  <p:cmAuthor id="387" name="未知用户178" initials="未" lastIdx="0" clrIdx="386"/>
  <p:cmAuthor id="388" name="淑芬 田" initials="淑田" lastIdx="0" clrIdx="387"/>
  <p:cmAuthor id="389" name="未知用户180" initials="未" lastIdx="0" clrIdx="388"/>
  <p:cmAuthor id="390" name="未知用户186" initials="未" lastIdx="0" clrIdx="389"/>
  <p:cmAuthor id="391" name="未知用户188" initials="未" lastIdx="0" clrIdx="390"/>
  <p:cmAuthor id="392" name="未知用户189" initials="未" lastIdx="0" clrIdx="391"/>
  <p:cmAuthor id="393" name="未知的使用者85" initials="未" lastIdx="0" clrIdx="392"/>
  <p:cmAuthor id="394" name="未知的使用者100" initials="未" lastIdx="0" clrIdx="393"/>
  <p:cmAuthor id="395" name="未知的使用者87" initials="未" lastIdx="0" clrIdx="394"/>
  <p:cmAuthor id="396" name="未知的使用者44" initials="未" lastIdx="0" clrIdx="395"/>
  <p:cmAuthor id="397" name="Unknown User48" initials="U" lastIdx="0" clrIdx="396"/>
  <p:cmAuthor id="398" name="未知的使用者77" initials="未" lastIdx="0" clrIdx="397"/>
  <p:cmAuthor id="399" name="未知的使用者78" initials="未" lastIdx="0" clrIdx="398"/>
  <p:cmAuthor id="400" name="未知的使用者79" initials="未" lastIdx="0" clrIdx="399"/>
  <p:cmAuthor id="401" name="未知的使用者80" initials="未" lastIdx="0" clrIdx="400"/>
  <p:cmAuthor id="402" name="未知的使用者81" initials="未" lastIdx="0" clrIdx="401"/>
  <p:cmAuthor id="403" name="未知的使用者82" initials="未" lastIdx="0" clrIdx="402"/>
  <p:cmAuthor id="404" name="未知的使用者84" initials="未" lastIdx="0" clrIdx="403"/>
  <p:cmAuthor id="405" name="未知用户92" initials="未" lastIdx="0" clrIdx="404"/>
  <p:cmAuthor id="406" name="未知的使用者88" initials="未" lastIdx="0" clrIdx="405"/>
  <p:cmAuthor id="407" name="未知的使用者89" initials="未" lastIdx="0" clrIdx="406"/>
  <p:cmAuthor id="408" name="未知的使用者90" initials="未" lastIdx="0" clrIdx="407"/>
  <p:cmAuthor id="409" name="未知的使用者91" initials="未" lastIdx="0" clrIdx="408"/>
  <p:cmAuthor id="410" name="Johnny Hsieh" initials="J" lastIdx="0" clrIdx="409"/>
  <p:cmAuthor id="411" name="未知的使用者184" initials="未" lastIdx="0" clrIdx="410"/>
  <p:cmAuthor id="412" name="未知用户170" initials="未" lastIdx="0" clrIdx="411"/>
  <p:cmAuthor id="413" name="未知用户172" initials="未" lastIdx="0" clrIdx="412"/>
  <p:cmAuthor id="414" name="未知的使用者127" initials="未" lastIdx="0" clrIdx="413"/>
  <p:cmAuthor id="415" name="未知的使用者179" initials="未" lastIdx="0" clrIdx="414"/>
  <p:cmAuthor id="416" name="未知的使用者180" initials="未" lastIdx="0" clrIdx="415"/>
  <p:cmAuthor id="417" name="未知的使用者181" initials="未" lastIdx="0" clrIdx="416"/>
  <p:cmAuthor id="418" name="CHRISYU" initials="C" lastIdx="0" clrIdx="417"/>
  <p:cmAuthor id="419" name="liucunri" initials="l" lastIdx="0" clrIdx="418"/>
  <p:cmAuthor id="420" name="未知的使用者141" initials="未" lastIdx="0" clrIdx="419"/>
  <p:cmAuthor id="421" name="未知的使用者144" initials="未" lastIdx="0" clrIdx="420"/>
  <p:cmAuthor id="422" name="alpha" initials="a" lastIdx="0" clrIdx="421"/>
  <p:cmAuthor id="423" name="未知的使用者146" initials="未" lastIdx="0" clrIdx="422"/>
  <p:cmAuthor id="424" name="未知的使用者147" initials="未" lastIdx="0" clrIdx="423"/>
  <p:cmAuthor id="425" name="未知用户113" initials="未知用户113" lastIdx="0" clrIdx="424"/>
  <p:cmAuthor id="426" name="未知用户85" initials="未" lastIdx="0" clrIdx="425"/>
  <p:cmAuthor id="427" name="未知用户86" initials="未" lastIdx="0" clrIdx="426"/>
  <p:cmAuthor id="428" name="未知用户78" initials="未" lastIdx="0" clrIdx="427"/>
  <p:cmAuthor id="429" name="未知的使用者63" initials="未" lastIdx="0" clrIdx="428"/>
  <p:cmAuthor id="430" name="kathy chen" initials="k" lastIdx="0" clrIdx="429"/>
  <p:cmAuthor id="431" name="未知的使用者143" initials="未" lastIdx="0" clrIdx="430"/>
  <p:cmAuthor id="432" name="raymond luan" initials="r" lastIdx="0" clrIdx="431"/>
  <p:cmAuthor id="433" name="未知的使用者106" initials="未" lastIdx="0" clrIdx="432"/>
  <p:cmAuthor id="434" name="未知的使用者86" initials="未" lastIdx="0" clrIdx="433"/>
  <p:cmAuthor id="435" name="未知的使用者116" initials="未" lastIdx="0" clrIdx="434"/>
  <p:cmAuthor id="436" name="Vicky" initials="V" lastIdx="0" clrIdx="435"/>
  <p:cmAuthor id="437" name="Sara Chen" initials="S" lastIdx="0" clrIdx="436"/>
  <p:cmAuthor id="438" name="未知的使用者114" initials="未" lastIdx="0" clrIdx="437"/>
  <p:cmAuthor id="439" name="未知的使用者115" initials="未" lastIdx="0" clrIdx="438"/>
  <p:cmAuthor id="440" name="未知用户138" initials="未" lastIdx="0" clrIdx="439"/>
  <p:cmAuthor id="441" name="未知用户130" initials="未" lastIdx="0" clrIdx="440"/>
  <p:cmAuthor id="442" name="未知用户131" initials="未" lastIdx="0" clrIdx="441"/>
  <p:cmAuthor id="443" name="未知用户132" initials="未" lastIdx="0" clrIdx="442"/>
  <p:cmAuthor id="444" name="未知用户133" initials="未" lastIdx="0" clrIdx="443"/>
  <p:cmAuthor id="445" name="未知用户134" initials="未" lastIdx="0" clrIdx="444"/>
  <p:cmAuthor id="446" name="未知用户135" initials="未" lastIdx="0" clrIdx="445"/>
  <p:cmAuthor id="447" name="未知用户137" initials="未" lastIdx="0" clrIdx="446"/>
  <p:cmAuthor id="448" name="未知用户136" initials="未" lastIdx="0" clrIdx="447"/>
  <p:cmAuthor id="449" name="Arno.Du(杜明星)" initials="A" lastIdx="0" clrIdx="448"/>
  <p:cmAuthor id="450" name="Yoyo Wu" initials="Y" lastIdx="0" clrIdx="449"/>
  <p:cmAuthor id="451" name="zhangbin" initials="z" lastIdx="0" clrIdx="450"/>
  <p:cmAuthor id="452" name="未知的使用者232" initials="" lastIdx="0" clrIdx="451"/>
  <p:cmAuthor id="453" name="未知用户111" initials="未" lastIdx="0" clrIdx="452"/>
  <p:cmAuthor id="454" name="Unknown User112" initials="U" lastIdx="0" clrIdx="453"/>
  <p:cmAuthor id="455" name="Unknown User59" initials="U" lastIdx="0" clrIdx="454"/>
  <p:cmAuthor id="456" name="Unknown User113" initials="U" lastIdx="0" clrIdx="455"/>
  <p:cmAuthor id="457" name="Unknown User114" initials="U" lastIdx="0" clrIdx="456"/>
  <p:cmAuthor id="458" name="Unknown User111" initials="U" lastIdx="0" clrIdx="457"/>
  <p:cmAuthor id="459" name="Unknown User117" initials="U" lastIdx="0" clrIdx="458"/>
  <p:cmAuthor id="460" name="Unknown User63" initials="U" lastIdx="0" clrIdx="459"/>
  <p:cmAuthor id="461" name="Unknown User115" initials="U" lastIdx="0" clrIdx="460"/>
  <p:cmAuthor id="462" name="Unknown User116" initials="U" lastIdx="0" clrIdx="461"/>
  <p:cmAuthor id="463" name="Unknown User65" initials="U" lastIdx="0" clrIdx="462"/>
  <p:cmAuthor id="464" name="Unknown User66" initials="U" lastIdx="0" clrIdx="463"/>
  <p:cmAuthor id="465" name="Unknown User67" initials="U" lastIdx="0" clrIdx="464"/>
  <p:cmAuthor id="466" name="Unknown User68" initials="U" lastIdx="0" clrIdx="465"/>
  <p:cmAuthor id="467" name="Unknown User69" initials="U" lastIdx="0" clrIdx="466"/>
  <p:cmAuthor id="468" name="Unknown User70" initials="U" lastIdx="0" clrIdx="467"/>
  <p:cmAuthor id="469" name="Unknown User52" initials="U" lastIdx="0" clrIdx="468"/>
  <p:cmAuthor id="470" name="James" initials="J" lastIdx="0" clrIdx="469"/>
  <p:cmAuthor id="471" name="未知的使用者134" initials="未" lastIdx="0" clrIdx="470"/>
  <p:cmAuthor id="472" name="刘云轩" initials="刘" lastIdx="0" clrIdx="471"/>
  <p:cmAuthor id="473" name="sharon" initials="s" lastIdx="0" clrIdx="472"/>
  <p:cmAuthor id="474" name="nancy" initials="n" lastIdx="0" clrIdx="473"/>
  <p:cmAuthor id="475" name="未知用户124" initials="未" lastIdx="0" clrIdx="474"/>
  <p:cmAuthor id="476" name="未知用户125" initials="未" lastIdx="0" clrIdx="475"/>
  <p:cmAuthor id="477" name="未知用户126" initials="未" lastIdx="0" clrIdx="476"/>
  <p:cmAuthor id="478" name="未知用户84" initials="未" lastIdx="0" clrIdx="477"/>
  <p:cmAuthor id="479" name="Ted Su" initials="T" lastIdx="0" clrIdx="478"/>
  <p:cmAuthor id="480" name="未知用户10" initials="未" lastIdx="0" clrIdx="479"/>
  <p:cmAuthor id="481" name="未知用户129" initials="未" lastIdx="0" clrIdx="480"/>
  <p:cmAuthor id="482" name="未知的使用者165" initials="未" lastIdx="0" clrIdx="481"/>
  <p:cmAuthor id="483" name="庆芳 许" initials="庆" lastIdx="0" clrIdx="482"/>
  <p:cmAuthor id="484" name="jerrychou" initials="j" lastIdx="0" clrIdx="483"/>
  <p:cmAuthor id="485" name="不明使用者12" initials="不" lastIdx="0" clrIdx="484"/>
  <p:cmAuthor id="486" name="未知的使用者150" initials="未" lastIdx="0" clrIdx="485"/>
  <p:cmAuthor id="487" name="不明使用者2" initials="不" lastIdx="0" clrIdx="486"/>
  <p:cmAuthor id="488" name="不明使用者3" initials="不" lastIdx="0" clrIdx="487"/>
  <p:cmAuthor id="489" name="未知的使用者159" initials="未" lastIdx="0" clrIdx="488"/>
  <p:cmAuthor id="490" name="未知的使用者160" initials="未" lastIdx="0" clrIdx="489"/>
  <p:cmAuthor id="491" name="未知用户166" initials="未知用户166" lastIdx="0" clrIdx="490"/>
  <p:cmAuthor id="492" name="不明使用者7" initials="不" lastIdx="0" clrIdx="491"/>
  <p:cmAuthor id="493" name="未知用户120" initials="未" lastIdx="0" clrIdx="492"/>
  <p:cmAuthor id="494" name="未知用户122" initials="未" lastIdx="0" clrIdx="493"/>
  <p:cmAuthor id="495" name="未知用户139" initials="未" lastIdx="0" clrIdx="494"/>
  <p:cmAuthor id="496" name="未知用户141" initials="未" lastIdx="0" clrIdx="495"/>
  <p:cmAuthor id="497" name="未知用户144" initials="未" lastIdx="0" clrIdx="496"/>
  <p:cmAuthor id="498" name="未知用户145" initials="未" lastIdx="0" clrIdx="497"/>
  <p:cmAuthor id="499" name="未知用户119" initials="未" lastIdx="0" clrIdx="498"/>
  <p:cmAuthor id="500" name="未知用户140" initials="未" lastIdx="0" clrIdx="499"/>
  <p:cmAuthor id="501" name="未知用户142" initials="未" lastIdx="0" clrIdx="500"/>
  <p:cmAuthor id="502" name="未知用户146" initials="未" lastIdx="0" clrIdx="501"/>
  <p:cmAuthor id="503" name="未知用户147" initials="未" lastIdx="0" clrIdx="502"/>
  <p:cmAuthor id="504" name="未知用户148" initials="未" lastIdx="0" clrIdx="503"/>
  <p:cmAuthor id="505" name="未知用户195" initials="未" lastIdx="0" clrIdx="504"/>
  <p:cmAuthor id="506" name="未知用户207" initials="未" lastIdx="0" clrIdx="505"/>
  <p:cmAuthor id="507" name="未知用户208" initials="未" lastIdx="0" clrIdx="506"/>
  <p:cmAuthor id="508" name="未知用户198" initials="未" lastIdx="0" clrIdx="507"/>
  <p:cmAuthor id="509" name="未知用户209" initials="未" lastIdx="0" clrIdx="508"/>
  <p:cmAuthor id="510" name="未知的使用者178" initials="未" lastIdx="0" clrIdx="509"/>
  <p:cmAuthor id="511" name="未知用户206" initials="未" lastIdx="0" clrIdx="510"/>
  <p:cmAuthor id="512" name="未知用户46" initials="未" lastIdx="0" clrIdx="511"/>
  <p:cmAuthor id="513" name="未知的使用者207" initials="未" lastIdx="0" clrIdx="512"/>
  <p:cmAuthor id="514" name="未知的使用者208" initials="未" lastIdx="0" clrIdx="513"/>
  <p:cmAuthor id="515" name="未知的使用者188" initials="未" lastIdx="0" clrIdx="514"/>
  <p:cmAuthor id="516" name="未知的使用者189" initials="未" lastIdx="0" clrIdx="515"/>
  <p:cmAuthor id="517" name="未知的使用者190" initials="未" lastIdx="0" clrIdx="516"/>
  <p:cmAuthor id="518" name="未知的使用者191" initials="未" lastIdx="0" clrIdx="517"/>
  <p:cmAuthor id="519" name="未知的使用者192" initials="未" lastIdx="0" clrIdx="518"/>
  <p:cmAuthor id="520" name="未知的使用者193" initials="未" lastIdx="0" clrIdx="519"/>
  <p:cmAuthor id="521" name="未知的使用者209" initials="未" lastIdx="0" clrIdx="520"/>
  <p:cmAuthor id="522" name="未知的使用者210" initials="未" lastIdx="0" clrIdx="521"/>
  <p:cmAuthor id="523" name="未知的使用者211" initials="未" lastIdx="0" clrIdx="522"/>
  <p:cmAuthor id="524" name="未知的使用者212" initials="未" lastIdx="0" clrIdx="523"/>
  <p:cmAuthor id="525" name="未知的使用者213" initials="未" lastIdx="0" clrIdx="524"/>
  <p:cmAuthor id="526" name="未知的使用者214" initials="未" lastIdx="0" clrIdx="525"/>
  <p:cmAuthor id="527" name="未知的使用者215" initials="未" lastIdx="0" clrIdx="526"/>
  <p:cmAuthor id="528" name="未知的使用者216" initials="未" lastIdx="0" clrIdx="527"/>
  <p:cmAuthor id="529" name="未知的使用者217" initials="未" lastIdx="0" clrIdx="528"/>
  <p:cmAuthor id="530" name="未知的使用者218" initials="未" lastIdx="0" clrIdx="529"/>
  <p:cmAuthor id="531" name="未知的使用者219" initials="未" lastIdx="0" clrIdx="530"/>
  <p:cmAuthor id="532" name="未知的使用者220" initials="未" lastIdx="0" clrIdx="531"/>
  <p:cmAuthor id="533" name="未知的使用者152" initials="未" lastIdx="0" clrIdx="532"/>
  <p:cmAuthor id="534" name="未知的使用者153" initials="未" lastIdx="0" clrIdx="533"/>
  <p:cmAuthor id="535" name="未知的使用者154" initials="未" lastIdx="0" clrIdx="534"/>
  <p:cmAuthor id="536" name="未知的使用者156" initials="未" lastIdx="0" clrIdx="535"/>
  <p:cmAuthor id="537" name="未知的使用者157" initials="未" lastIdx="0" clrIdx="536"/>
  <p:cmAuthor id="538" name="未知的使用者161" initials="未" lastIdx="0" clrIdx="537"/>
  <p:cmAuthor id="539" name="未知的使用者151" initials="未" lastIdx="0" clrIdx="538"/>
  <p:cmAuthor id="540" name="未知的使用者129" initials="未" lastIdx="0" clrIdx="539"/>
  <p:cmAuthor id="541" name="未知的使用者130" initials="未" lastIdx="0" clrIdx="540"/>
  <p:cmAuthor id="542" name="未知的使用者131" initials="未" lastIdx="0" clrIdx="541"/>
  <p:cmAuthor id="543" name="未知的使用者132" initials="未" lastIdx="0" clrIdx="542"/>
  <p:cmAuthor id="544" name="未知的使用者164" initials="未" lastIdx="0" clrIdx="543"/>
  <p:cmAuthor id="545" name="未知的使用者172" initials="未" lastIdx="0" clrIdx="544"/>
  <p:cmAuthor id="546" name="未知的使用者174" initials="未" lastIdx="0" clrIdx="545"/>
  <p:cmAuthor id="547" name="未知的使用者176" initials="未" lastIdx="0" clrIdx="546"/>
  <p:cmAuthor id="548" name="未知的使用者247" initials="未" lastIdx="0" clrIdx="547"/>
  <p:cmAuthor id="549" name="未知的使用者249" initials="未" lastIdx="0" clrIdx="548"/>
  <p:cmAuthor id="550" name="未知的使用者250" initials="未" lastIdx="0" clrIdx="549"/>
  <p:cmAuthor id="551" name="未知的使用者251" initials="未" lastIdx="0" clrIdx="550"/>
  <p:cmAuthor id="552" name="未知的使用者246" initials="未" lastIdx="0" clrIdx="551"/>
  <p:cmAuthor id="553" name="未知的使用者224" initials="未" lastIdx="0" clrIdx="552"/>
  <p:cmAuthor id="554" name="未知的使用者252" initials="未" lastIdx="0" clrIdx="553"/>
  <p:cmAuthor id="555" name="未知的使用者253" initials="未" lastIdx="0" clrIdx="554"/>
  <p:cmAuthor id="556" name="未知的使用者254" initials="未" lastIdx="0" clrIdx="555"/>
  <p:cmAuthor id="557" name="未知的使用者255" initials="未" lastIdx="0" clrIdx="556"/>
  <p:cmAuthor id="558" name="未知的使用者226" initials="未" lastIdx="0" clrIdx="557"/>
  <p:cmAuthor id="559" name="未知的使用者227" initials="未" lastIdx="0" clrIdx="558"/>
  <p:cmAuthor id="560" name="未知的使用者270" initials="未" lastIdx="0" clrIdx="559"/>
  <p:cmAuthor id="561" name="未知的使用者228" initials="未" lastIdx="0" clrIdx="560"/>
  <p:cmAuthor id="562" name="未知的使用者229" initials="未" lastIdx="0" clrIdx="561"/>
  <p:cmAuthor id="563" name="未知的使用者230" initials="未" lastIdx="0" clrIdx="562"/>
  <p:cmAuthor id="564" name="未知的使用者231" initials="未" lastIdx="0" clrIdx="563"/>
  <p:cmAuthor id="565" name="未知的使用者256" initials="未" lastIdx="0" clrIdx="564"/>
  <p:cmAuthor id="566" name="未知的使用者233" initials="未" lastIdx="0" clrIdx="565"/>
  <p:cmAuthor id="567" name="未知的使用者234" initials="未" lastIdx="0" clrIdx="566"/>
  <p:cmAuthor id="568" name="未知的使用者235" initials="未" lastIdx="0" clrIdx="567"/>
  <p:cmAuthor id="569" name="未知的使用者236" initials="未" lastIdx="0" clrIdx="568"/>
  <p:cmAuthor id="570" name="未知的使用者257" initials="未" lastIdx="0" clrIdx="569"/>
  <p:cmAuthor id="571" name="未知的使用者237" initials="未" lastIdx="0" clrIdx="570"/>
  <p:cmAuthor id="572" name="未知的使用者238" initials="未" lastIdx="0" clrIdx="571"/>
  <p:cmAuthor id="573" name="未知的使用者239" initials="未" lastIdx="0" clrIdx="572"/>
  <p:cmAuthor id="574" name="未知的使用者240" initials="未" lastIdx="0" clrIdx="573"/>
  <p:cmAuthor id="575" name="未知的使用者241" initials="未" lastIdx="0" clrIdx="574"/>
  <p:cmAuthor id="576" name="未知的使用者242" initials="未" lastIdx="0" clrIdx="575"/>
  <p:cmAuthor id="577" name="未知的使用者243" initials="未" lastIdx="0" clrIdx="576"/>
  <p:cmAuthor id="578" name="未知的使用者258" initials="未" lastIdx="0" clrIdx="577"/>
  <p:cmAuthor id="579" name="未知的使用者259" initials="未" lastIdx="0" clrIdx="578"/>
  <p:cmAuthor id="580" name="未知的使用者260" initials="未" lastIdx="0" clrIdx="579"/>
  <p:cmAuthor id="581" name="未知的使用者261" initials="未" lastIdx="0" clrIdx="580"/>
  <p:cmAuthor id="582" name="未知的使用者262" initials="未" lastIdx="0" clrIdx="581"/>
  <p:cmAuthor id="583" name="未知的使用者263" initials="未" lastIdx="0" clrIdx="582"/>
  <p:cmAuthor id="584" name="未知的使用者264" initials="未" lastIdx="0" clrIdx="583"/>
  <p:cmAuthor id="585" name="未知的使用者265" initials="未" lastIdx="0" clrIdx="584"/>
  <p:cmAuthor id="586" name="未知的使用者266" initials="未" lastIdx="0" clrIdx="585"/>
  <p:cmAuthor id="587" name="未知的使用者267" initials="未" lastIdx="0" clrIdx="586"/>
  <p:cmAuthor id="588" name="未知的使用者268" initials="未" lastIdx="0" clrIdx="587"/>
  <p:cmAuthor id="589" name="未知的使用者269" initials="未" lastIdx="0" clrIdx="588"/>
  <p:cmAuthor id="590" name="lillian" initials="l" lastIdx="0" clrIdx="589"/>
  <p:cmAuthor id="591" name="未知用户197" initials="未" lastIdx="0" clrIdx="590"/>
  <p:cmAuthor id="592" name="漫游日记." initials="漫" lastIdx="0" clrIdx="591"/>
  <p:cmAuthor id="593" name="萝卜糕" initials="萝" lastIdx="0" clrIdx="592"/>
  <p:cmAuthor id="594" name="WPS_1611051603" initials="W" lastIdx="0" clrIdx="593"/>
  <p:cmAuthor id="595" name="Maxine" initials="M" lastIdx="0" clrIdx="594"/>
  <p:cmAuthor id="596" name="美小彩" initials="美" lastIdx="0" clrIdx="595"/>
  <p:cmAuthor id="597" name="脉视" initials="脉" lastIdx="0" clrIdx="596"/>
  <p:cmAuthor id="598" name="April" initials="A" lastIdx="0" clrIdx="597"/>
  <p:cmAuthor id="599" name="Pearl Xie" initials="PX" lastIdx="0" clrIdx="598"/>
  <p:cmAuthor id="600" name="Alex Lin" initials="AL" lastIdx="0" clrIdx="599"/>
  <p:cmAuthor id="601" name="July" initials="J" lastIdx="0" clrIdx="600"/>
  <p:cmAuthor id="602" name="Hwangyanny" initials="H" lastIdx="0" clrIdx="601"/>
  <p:cmAuthor id="603" name="KathyZhang" initials="K" lastIdx="0" clrIdx="602"/>
  <p:cmAuthor id="604" name="Meredith_Lin" initials="M" lastIdx="0" clrIdx="603"/>
  <p:cmAuthor id="605" name="Roxy" initials="R" lastIdx="25" clrIdx="604"/>
  <p:cmAuthor id="606" name="Kathy Zhang" initials="KZ" lastIdx="0" clrIdx="605"/>
  <p:cmAuthor id="607" name="万人呐喊我浩南" initials="万" lastIdx="0" clrIdx="606"/>
  <p:cmAuthor id="608" name="zll" initials="z" lastIdx="0" clrIdx="607"/>
  <p:cmAuthor id="609" name="QHM" initials="Q" lastIdx="0" clrIdx="608"/>
  <p:cmAuthor id="610" name="YEASTAR" initials="Y" lastIdx="0" clrIdx="609"/>
  <p:cmAuthor id="611" name="Debbie" initials="" lastIdx="0" clrIdx="610"/>
  <p:cmAuthor id="612" name="Gan Yingzhu" initials="GY" lastIdx="0" clrIdx="611"/>
  <p:cmAuthor id="613" name="Pearl" initials="P" lastIdx="0" clrIdx="612"/>
  <p:cmAuthor id="614" name="admin" initials="a" lastIdx="0" clrIdx="613"/>
  <p:cmAuthor id="615" name="Annie" initials="A" lastIdx="0" clrIdx="614"/>
  <p:cmAuthor id="616" name="andylee00" initials="a" lastIdx="0" clrIdx="615"/>
  <p:cmAuthor id="617" name="WPS_1679281038" initials="W" lastIdx="0" clrIdx="616"/>
  <p:cmAuthor id="618" name="木子" initials="木" lastIdx="0" clrIdx="617"/>
  <p:cmAuthor id="619" name="Brendan Harrison" initials="BH" lastIdx="0" clrIdx="618"/>
  <p:cmAuthor id="620" name="Project" initials="P" lastIdx="0" clrIdx="619"/>
  <p:cmAuthor id="621" name="WPS_1741750858" initials="W" lastIdx="0" clrIdx="620"/>
  <p:cmAuthor id="622" name="Zichao" initials="Z" lastIdx="0" clrIdx="621"/>
  <p:cmAuthor id="623" name="1婧" initials="1" lastIdx="0" clrIdx="622"/>
  <p:cmAuthor id="624" name="Rosa wei" initials="authorId_1752528481" lastIdx="0" clrIdx="623"/>
  <p:cmAuthor id="625" name="Joyee." initials="authorId_408908298" lastIdx="0" clrIdx="624"/>
  <p:cmAuthor id="626" name="Yingzhu Gan" initials="YG" lastIdx="0" clrIdx="625"/>
  <p:cmAuthor id="627" name="林华为" initials="林" lastIdx="0" clrIdx="626"/>
  <p:cmAuthor id="628" name="Frankie" initials="F" lastIdx="0" clrIdx="627"/>
  <p:cmAuthor id="629" name="Haoyuan Zhou" initials="HZ" lastIdx="0" clrIdx="628"/>
  <p:cmAuthor id="630" name="Wu Kayla" initials="WK" lastIdx="0" clrIdx="629"/>
  <p:cmAuthor id="631" name="hnr" initials="authorId_443975853" lastIdx="0" clrIdx="630"/>
  <p:cmAuthor id="632" name="Tony" initials="T" lastIdx="0" clrIdx="631"/>
  <p:cmAuthor id="633" name="许比比" initials="许" lastIdx="0" clrIdx="632"/>
  <p:cmAuthor id="634" name="Chenyy" initials="C" lastIdx="0" clrIdx="633"/>
  <p:cmAuthor id="635" name="Alex" initials="A" lastIdx="0" clrIdx="634"/>
  <p:cmAuthor id="636" name="iris hwang" initials="ih" lastIdx="0" clrIdx="635"/>
  <p:cmAuthor id="637" name="shenmingming" initials="s" lastIdx="0" clrIdx="636"/>
  <p:cmAuthor id="638" name="lllllylllllly" initials="l" lastIdx="0" clrIdx="637"/>
  <p:cmAuthor id="639" name="Sogno di Volare" initials="S" lastIdx="0" clrIdx="638"/>
  <p:cmAuthor id="640" name="Tracy" initials="T" lastIdx="0" clrIdx="639"/>
  <p:cmAuthor id="641" name="Michael Slack" initials="MS" lastIdx="0" clrIdx="640"/>
  <p:cmAuthor id="642" name="Alba" initials="A" lastIdx="0" clrIdx="641"/>
  <p:cmAuthor id="643" name="Erika" initials="E" lastIdx="0" clrIdx="642"/>
  <p:cmAuthor id="644" name="Gladys" initials="G" lastIdx="0" clrIdx="643"/>
  <p:cmAuthor id="645" name="Mike" initials="M" lastIdx="0" clrIdx="644"/>
  <p:cmAuthor id="646" name="roxy" initials="authorId_roxy" lastIdx="0" clrIdx="645"/>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D58C9"/>
    <a:srgbClr val="FBFCFE"/>
    <a:srgbClr val="30C58E"/>
    <a:srgbClr val="FFCC48"/>
    <a:srgbClr val="0097DC"/>
    <a:srgbClr val="A7D1FB"/>
    <a:srgbClr val="0782F5"/>
    <a:srgbClr val="8EC5E4"/>
    <a:srgbClr val="F6F7FB"/>
    <a:srgbClr val="F0F1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376"/>
        <p:guide pos="398"/>
        <p:guide pos="7435"/>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1" Type="http://schemas.openxmlformats.org/officeDocument/2006/relationships/font" Target="fonts/font13.fntdata"/><Relationship Id="rId40" Type="http://schemas.openxmlformats.org/officeDocument/2006/relationships/font" Target="fonts/font12.fntdata"/><Relationship Id="rId4" Type="http://schemas.openxmlformats.org/officeDocument/2006/relationships/notesMaster" Target="notesMasters/notesMaster1.xml"/><Relationship Id="rId39" Type="http://schemas.openxmlformats.org/officeDocument/2006/relationships/font" Target="fonts/font11.fntdata"/><Relationship Id="rId38" Type="http://schemas.openxmlformats.org/officeDocument/2006/relationships/font" Target="fonts/font10.fntdata"/><Relationship Id="rId37" Type="http://schemas.openxmlformats.org/officeDocument/2006/relationships/font" Target="fonts/font9.fntdata"/><Relationship Id="rId36" Type="http://schemas.openxmlformats.org/officeDocument/2006/relationships/font" Target="fonts/font8.fntdata"/><Relationship Id="rId35" Type="http://schemas.openxmlformats.org/officeDocument/2006/relationships/font" Target="fonts/font7.fntdata"/><Relationship Id="rId34" Type="http://schemas.openxmlformats.org/officeDocument/2006/relationships/font" Target="fonts/font6.fntdata"/><Relationship Id="rId33" Type="http://schemas.openxmlformats.org/officeDocument/2006/relationships/font" Target="fonts/font5.fntdata"/><Relationship Id="rId32" Type="http://schemas.openxmlformats.org/officeDocument/2006/relationships/font" Target="fonts/font4.fntdata"/><Relationship Id="rId31" Type="http://schemas.openxmlformats.org/officeDocument/2006/relationships/font" Target="fonts/font3.fntdata"/><Relationship Id="rId30" Type="http://schemas.openxmlformats.org/officeDocument/2006/relationships/font" Target="fonts/font2.fntdata"/><Relationship Id="rId3" Type="http://schemas.openxmlformats.org/officeDocument/2006/relationships/slide" Target="slides/slide1.xml"/><Relationship Id="rId29" Type="http://schemas.openxmlformats.org/officeDocument/2006/relationships/font" Target="fonts/font1.fntdata"/><Relationship Id="rId28" Type="http://schemas.openxmlformats.org/officeDocument/2006/relationships/commentAuthors" Target="commentAuthors.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handoutMaster" Target="handoutMasters/handoutMaster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Manrope" charset="0"/>
              <a:ea typeface="Manrope" charset="0"/>
              <a:cs typeface="Manrope" charset="0"/>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latin typeface="Manrope" charset="0"/>
                <a:ea typeface="Manrope" charset="0"/>
                <a:cs typeface="Manrope" charset="0"/>
              </a:rPr>
            </a:fld>
            <a:endParaRPr lang="zh-CN" altLang="en-US">
              <a:latin typeface="Manrope" charset="0"/>
              <a:ea typeface="Manrope" charset="0"/>
              <a:cs typeface="Manrope" charset="0"/>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Manrope" charset="0"/>
              <a:ea typeface="Manrope" charset="0"/>
              <a:cs typeface="Manrope" charset="0"/>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latin typeface="Manrope" charset="0"/>
                <a:ea typeface="Manrope" charset="0"/>
                <a:cs typeface="Manrope" charset="0"/>
              </a:rPr>
            </a:fld>
            <a:endParaRPr lang="zh-CN" altLang="en-US">
              <a:latin typeface="Manrope" charset="0"/>
              <a:ea typeface="Manrope" charset="0"/>
              <a:cs typeface="Manrope" charset="0"/>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anrope" charset="0"/>
                <a:ea typeface="Manrope" charset="0"/>
                <a:cs typeface="Manrope" charset="0"/>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anrope" charset="0"/>
                <a:ea typeface="Manrope" charset="0"/>
                <a:cs typeface="Manrope" charset="0"/>
              </a:defRPr>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anrope" charset="0"/>
                <a:ea typeface="Manrope" charset="0"/>
                <a:cs typeface="Manrope" charset="0"/>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anrope" charset="0"/>
                <a:ea typeface="Manrope" charset="0"/>
                <a:cs typeface="Manrope" charset="0"/>
              </a:defRPr>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anrope" charset="0"/>
        <a:ea typeface="Manrope" charset="0"/>
        <a:cs typeface="Manrope" charset="0"/>
      </a:defRPr>
    </a:lvl1pPr>
    <a:lvl2pPr marL="457200" algn="l" defTabSz="914400" rtl="0" eaLnBrk="1" latinLnBrk="0" hangingPunct="1">
      <a:defRPr sz="1200" kern="1200">
        <a:solidFill>
          <a:schemeClr val="tx1"/>
        </a:solidFill>
        <a:latin typeface="Manrope" charset="0"/>
        <a:ea typeface="Manrope" charset="0"/>
        <a:cs typeface="Manrope" charset="0"/>
      </a:defRPr>
    </a:lvl2pPr>
    <a:lvl3pPr marL="914400" algn="l" defTabSz="914400" rtl="0" eaLnBrk="1" latinLnBrk="0" hangingPunct="1">
      <a:defRPr sz="1200" kern="1200">
        <a:solidFill>
          <a:schemeClr val="tx1"/>
        </a:solidFill>
        <a:latin typeface="Manrope" charset="0"/>
        <a:ea typeface="Manrope" charset="0"/>
        <a:cs typeface="Manrope" charset="0"/>
      </a:defRPr>
    </a:lvl3pPr>
    <a:lvl4pPr marL="1371600" algn="l" defTabSz="914400" rtl="0" eaLnBrk="1" latinLnBrk="0" hangingPunct="1">
      <a:defRPr sz="1200" kern="1200">
        <a:solidFill>
          <a:schemeClr val="tx1"/>
        </a:solidFill>
        <a:latin typeface="Manrope" charset="0"/>
        <a:ea typeface="Manrope" charset="0"/>
        <a:cs typeface="Manrope" charset="0"/>
      </a:defRPr>
    </a:lvl4pPr>
    <a:lvl5pPr marL="1828800" algn="l" defTabSz="914400" rtl="0" eaLnBrk="1" latinLnBrk="0" hangingPunct="1">
      <a:defRPr sz="1200" kern="1200">
        <a:solidFill>
          <a:schemeClr val="tx1"/>
        </a:solidFill>
        <a:latin typeface="Manrope" charset="0"/>
        <a:ea typeface="Manrope" charset="0"/>
        <a:cs typeface="Manrope"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kern="0" dirty="0">
              <a:solidFill>
                <a:schemeClr val="bg1"/>
              </a:solidFill>
              <a:effectLst/>
              <a:uFillTx/>
              <a:cs typeface="Arial" panose="020B0604020202090204" pitchFamily="34" charset="0"/>
              <a:sym typeface="Arial" panose="020B0604020202090204" pitchFamily="34" charset="0"/>
            </a:endParaRPr>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en-US" altLang="zh-CN" kern="0" dirty="0">
                <a:solidFill>
                  <a:schemeClr val="bg1"/>
                </a:solidFill>
                <a:effectLst/>
                <a:uFillTx/>
                <a:cs typeface="Arial" panose="020B0604020202090204" pitchFamily="34" charset="0"/>
                <a:sym typeface="Arial" panose="020B0604020202090204" pitchFamily="34" charset="0"/>
              </a:rPr>
              <a:t>Who is Milesight? → What do you provide?→ How well do you actually work with Milestone? → What extra value do I get? → Where could I use this combination? → Why should I actually try it?</a:t>
            </a:r>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公司定位 + 核心价值，包装成一个技术导向型的公司</a:t>
            </a:r>
            <a:endParaRPr lang="zh-CN" altLang="en-US" dirty="0"/>
          </a:p>
          <a:p>
            <a:r>
              <a:rPr lang="zh-CN" altLang="en-US" dirty="0"/>
              <a:t>重研发：超过</a:t>
            </a:r>
            <a:r>
              <a:rPr lang="en-US" altLang="zh-CN" dirty="0"/>
              <a:t>50%</a:t>
            </a:r>
            <a:r>
              <a:rPr lang="zh-CN" altLang="en-US" dirty="0"/>
              <a:t>的员工为研发人员，近三年研发投入占利润总额的</a:t>
            </a:r>
            <a:r>
              <a:rPr lang="en-US" altLang="zh-CN" dirty="0"/>
              <a:t>79</a:t>
            </a:r>
            <a:r>
              <a:rPr lang="zh-CN" altLang="en-US" dirty="0"/>
              <a:t>%. 体现重研发投入</a:t>
            </a:r>
            <a:br>
              <a:rPr lang="zh-CN" altLang="en-US" dirty="0"/>
            </a:br>
            <a:r>
              <a:rPr lang="en-US" altLang="zh-CN" dirty="0"/>
              <a:t>CAGR iot + </a:t>
            </a:r>
            <a:r>
              <a:rPr lang="zh-CN" altLang="en-US" dirty="0"/>
              <a:t>安防实际：</a:t>
            </a:r>
            <a:r>
              <a:rPr lang="en-US" altLang="zh-CN" dirty="0"/>
              <a:t>28.66%</a:t>
            </a:r>
            <a:r>
              <a:rPr lang="zh-CN" altLang="en-US" dirty="0">
                <a:ea typeface="宋体" pitchFamily="2" charset="-122"/>
              </a:rPr>
              <a:t>，可否写到</a:t>
            </a:r>
            <a:r>
              <a:rPr lang="en-US" altLang="zh-CN" dirty="0">
                <a:ea typeface="宋体" pitchFamily="2" charset="-122"/>
              </a:rPr>
              <a:t>30 </a:t>
            </a:r>
            <a:r>
              <a:rPr lang="zh-CN" altLang="en-US" dirty="0">
                <a:ea typeface="宋体" pitchFamily="2" charset="-122"/>
              </a:rPr>
              <a:t>或</a:t>
            </a:r>
            <a:r>
              <a:rPr lang="en-US" altLang="zh-CN" dirty="0">
                <a:ea typeface="宋体" pitchFamily="2" charset="-122"/>
              </a:rPr>
              <a:t> 35%</a:t>
            </a:r>
            <a:br>
              <a:rPr lang="zh-CN" altLang="en-US" dirty="0"/>
            </a:br>
            <a:endParaRPr lang="zh-CN" alt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a:sym typeface="+mn-ea"/>
              </a:rPr>
              <a:t>体现全球性，覆盖面广，成功部署多个行业，知名终端。这页业务可以按需使用</a:t>
            </a:r>
            <a:r>
              <a:rPr lang="en-US" altLang="zh-CN">
                <a:sym typeface="+mn-ea"/>
              </a:rPr>
              <a:t>。</a:t>
            </a:r>
            <a:endParaRPr lang="en-US" altLang="zh-CN">
              <a:sym typeface="+mn-ea"/>
            </a:endParaRPr>
          </a:p>
          <a:p>
            <a:r>
              <a:rPr lang="zh-CN" altLang="en-US">
                <a:sym typeface="+mn-ea"/>
              </a:rPr>
              <a:t>由于目前知名案例及终端的数量确实较少，这页需考虑是否还需添加，目前看来并不是非常</a:t>
            </a:r>
            <a:r>
              <a:rPr lang="en-US" altLang="zh-CN">
                <a:sym typeface="+mn-ea"/>
              </a:rPr>
              <a:t>convincing，</a:t>
            </a:r>
            <a:r>
              <a:rPr lang="zh-CN" altLang="en-US">
                <a:sym typeface="+mn-ea"/>
              </a:rPr>
              <a:t>建议可以在公司介绍的时候往我们覆盖的</a:t>
            </a:r>
            <a:r>
              <a:rPr lang="en-US" altLang="zh-CN">
                <a:sym typeface="+mn-ea"/>
              </a:rPr>
              <a:t>industries/verticals</a:t>
            </a:r>
            <a:r>
              <a:rPr lang="zh-CN" altLang="en-US">
                <a:sym typeface="+mn-ea"/>
              </a:rPr>
              <a:t>的丰富性上讲。</a:t>
            </a:r>
            <a:endParaRPr lang="zh-CN" altLang="en-US">
              <a:sym typeface="+mn-ea"/>
            </a:endParaRPr>
          </a:p>
          <a:p>
            <a:r>
              <a:rPr lang="zh-CN" altLang="en-US">
                <a:sym typeface="+mn-ea"/>
              </a:rPr>
              <a:t>有的终端不能公开展示，业务私下</a:t>
            </a:r>
            <a:r>
              <a:rPr lang="en-US" altLang="zh-CN">
                <a:sym typeface="+mn-ea"/>
              </a:rPr>
              <a:t>present</a:t>
            </a:r>
            <a:r>
              <a:rPr lang="zh-CN" altLang="en-US">
                <a:sym typeface="+mn-ea"/>
              </a:rPr>
              <a:t>应该没问题</a:t>
            </a:r>
            <a:endParaRPr lang="zh-CN" alt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b="1">
                <a:latin typeface="Manrope SemiBold" charset="0"/>
                <a:ea typeface="Manrope SemiBold" charset="0"/>
              </a:rPr>
              <a:t>公司生态战略</a:t>
            </a:r>
            <a:r>
              <a:rPr lang="en-US" altLang="zh-CN" b="1">
                <a:latin typeface="Manrope SemiBold" charset="0"/>
                <a:ea typeface="Manrope SemiBold" charset="0"/>
              </a:rPr>
              <a:t>：</a:t>
            </a:r>
            <a:endParaRPr lang="en-US" altLang="zh-CN" b="1">
              <a:latin typeface="Manrope SemiBold" charset="0"/>
              <a:ea typeface="Manrope SemiBold" charset="0"/>
            </a:endParaRPr>
          </a:p>
          <a:p>
            <a:r>
              <a:rPr lang="zh-CN" altLang="en-US" b="1">
                <a:latin typeface="Manrope SemiBold" charset="0"/>
                <a:ea typeface="Manrope SemiBold" charset="0"/>
              </a:rPr>
              <a:t>第一层</a:t>
            </a:r>
            <a:r>
              <a:rPr lang="en-US" altLang="zh-CN" b="1">
                <a:latin typeface="Manrope SemiBold" charset="0"/>
                <a:ea typeface="Manrope SemiBold" charset="0"/>
              </a:rPr>
              <a:t>：</a:t>
            </a:r>
            <a:r>
              <a:rPr lang="en-US" altLang="zh-CN"/>
              <a:t>MS</a:t>
            </a:r>
            <a:r>
              <a:rPr lang="zh-CN" altLang="en-US"/>
              <a:t>不做自己的</a:t>
            </a:r>
            <a:r>
              <a:rPr lang="en-US" altLang="zh-CN"/>
              <a:t>vms，</a:t>
            </a:r>
            <a:r>
              <a:rPr lang="zh-CN" altLang="en-US"/>
              <a:t>而是更专注前端硬件与</a:t>
            </a:r>
            <a:r>
              <a:rPr lang="en-US" altLang="zh-CN"/>
              <a:t>AI</a:t>
            </a:r>
            <a:r>
              <a:rPr lang="zh-CN" altLang="en-US"/>
              <a:t>的能力，通过开放生态去适配不同平台与解决方案，从而更好的服务客户。</a:t>
            </a:r>
            <a:endParaRPr lang="zh-CN" altLang="en-US"/>
          </a:p>
          <a:p>
            <a:r>
              <a:rPr lang="zh-CN" altLang="en-US" b="1">
                <a:latin typeface="Manrope SemiBold" charset="0"/>
                <a:ea typeface="Manrope SemiBold" charset="0"/>
              </a:rPr>
              <a:t>第二层</a:t>
            </a:r>
            <a:r>
              <a:rPr lang="en-US" altLang="zh-CN" b="1">
                <a:latin typeface="Manrope SemiBold" charset="0"/>
                <a:ea typeface="Manrope SemiBold" charset="0"/>
              </a:rPr>
              <a:t>：</a:t>
            </a:r>
            <a:r>
              <a:rPr lang="zh-CN" altLang="en-US" b="1">
                <a:latin typeface="Manrope SemiBold" charset="0"/>
                <a:ea typeface="Manrope SemiBold" charset="0"/>
              </a:rPr>
              <a:t>如何系统化地实现和落地这个战略？</a:t>
            </a:r>
            <a:endParaRPr lang="en-US" altLang="zh-CN"/>
          </a:p>
          <a:p>
            <a:pPr marL="171450" indent="-171450">
              <a:buFont typeface="Arial" panose="020B0604020202090204" pitchFamily="34" charset="0"/>
              <a:buChar char="•"/>
            </a:pPr>
            <a:r>
              <a:rPr lang="en-US" altLang="zh-CN"/>
              <a:t> </a:t>
            </a:r>
            <a:r>
              <a:rPr lang="en-US" altLang="zh-CN" b="1">
                <a:latin typeface="Manrope SemiBold" charset="0"/>
                <a:cs typeface="Manrope SemiBold" charset="0"/>
              </a:rPr>
              <a:t>ONVIF</a:t>
            </a:r>
            <a:r>
              <a:rPr lang="zh-CN" altLang="en-US" b="1">
                <a:latin typeface="Manrope SemiBold" charset="0"/>
                <a:cs typeface="Manrope SemiBold" charset="0"/>
              </a:rPr>
              <a:t>标准协议接口</a:t>
            </a:r>
            <a:r>
              <a:rPr lang="en-US" altLang="zh-CN"/>
              <a:t>：</a:t>
            </a:r>
            <a:r>
              <a:rPr lang="zh-CN" altLang="en-US"/>
              <a:t>解决行业标准互通、基础兼容、长期稳定性</a:t>
            </a:r>
            <a:r>
              <a:rPr lang="en-US" altLang="zh-CN"/>
              <a:t>。（</a:t>
            </a:r>
            <a:r>
              <a:rPr lang="zh-CN" altLang="en-US"/>
              <a:t>可根据受众补充</a:t>
            </a:r>
            <a:r>
              <a:rPr lang="en-US" altLang="zh-CN"/>
              <a:t>：MS</a:t>
            </a:r>
            <a:r>
              <a:rPr lang="zh-CN" altLang="en-US"/>
              <a:t>作为</a:t>
            </a:r>
            <a:r>
              <a:rPr lang="en-US" altLang="zh-CN"/>
              <a:t>onvif</a:t>
            </a:r>
            <a:r>
              <a:rPr lang="zh-CN" altLang="en-US"/>
              <a:t>成员，持续跟随 </a:t>
            </a:r>
            <a:r>
              <a:rPr lang="en-US" altLang="zh-CN"/>
              <a:t>ONVIF profile </a:t>
            </a:r>
            <a:r>
              <a:rPr lang="zh-CN" altLang="en-US"/>
              <a:t>演进，并通过模块化协议架构，保证长期兼容稳定性。</a:t>
            </a:r>
            <a:r>
              <a:rPr lang="en-US" altLang="zh-CN"/>
              <a:t>）</a:t>
            </a:r>
            <a:endParaRPr lang="en-US" altLang="zh-CN"/>
          </a:p>
          <a:p>
            <a:pPr marL="171450" indent="-171450">
              <a:buFont typeface="Arial" panose="020B0604020202090204" pitchFamily="34" charset="0"/>
              <a:buChar char="•"/>
            </a:pPr>
            <a:r>
              <a:rPr lang="zh-CN" altLang="en-US" b="1">
                <a:latin typeface="Manrope SemiBold" charset="0"/>
                <a:ea typeface="Manrope SemiBold" charset="0"/>
              </a:rPr>
              <a:t>私有协议接口</a:t>
            </a:r>
            <a:r>
              <a:rPr lang="en-US" altLang="zh-CN"/>
              <a:t>：</a:t>
            </a:r>
            <a:r>
              <a:rPr lang="zh-CN" altLang="en-US"/>
              <a:t>根据不同平台深度集成的不同层级</a:t>
            </a:r>
            <a:r>
              <a:rPr lang="en-US" altLang="zh-CN"/>
              <a:t>。</a:t>
            </a:r>
            <a:r>
              <a:rPr lang="zh-CN" altLang="en-US"/>
              <a:t>比如说我们有</a:t>
            </a:r>
            <a:r>
              <a:rPr lang="en-US" altLang="zh-CN"/>
              <a:t>API (MS </a:t>
            </a:r>
            <a:r>
              <a:rPr lang="zh-CN" altLang="en-US"/>
              <a:t>在产品的底层接口保持一致性，让生态伙伴更容易开发、更容易维护、更容易扩展</a:t>
            </a:r>
            <a:r>
              <a:rPr lang="en-US" altLang="zh-CN"/>
              <a:t>)</a:t>
            </a:r>
            <a:endParaRPr lang="en-US" altLang="zh-CN"/>
          </a:p>
          <a:p>
            <a:pPr marL="171450" indent="-171450">
              <a:buFont typeface="Arial" panose="020B0604020202090204" pitchFamily="34" charset="0"/>
              <a:buChar char="•"/>
            </a:pPr>
            <a:r>
              <a:rPr lang="zh-CN" altLang="en-US"/>
              <a:t>通过</a:t>
            </a:r>
            <a:r>
              <a:rPr lang="en-US" altLang="zh-CN"/>
              <a:t>Milesight</a:t>
            </a:r>
            <a:r>
              <a:rPr lang="zh-CN" altLang="en-US"/>
              <a:t>和平台双方的研发协作，最终的兼容 &amp; 开发的成果：</a:t>
            </a:r>
            <a:r>
              <a:rPr lang="en-US" altLang="zh-CN"/>
              <a:t>driver，plugin，</a:t>
            </a:r>
            <a:r>
              <a:rPr lang="en-US" altLang="zh-CN"/>
              <a:t>and more....</a:t>
            </a:r>
            <a:endParaRPr lang="en-US" altLang="zh-CN"/>
          </a:p>
          <a:p>
            <a:pPr marL="171450" indent="-171450">
              <a:buFont typeface="Arial" panose="020B0604020202090204" pitchFamily="34" charset="0"/>
              <a:buChar char="•"/>
            </a:pPr>
            <a:endParaRPr lang="en-US" altLang="zh-CN"/>
          </a:p>
          <a:p>
            <a:pPr indent="0">
              <a:buFont typeface="Arial" panose="020B0604020202090204" pitchFamily="34" charset="0"/>
              <a:buNone/>
            </a:pPr>
            <a:r>
              <a:rPr lang="zh-CN" altLang="en-US" b="1">
                <a:latin typeface="Manrope SemiBold" charset="0"/>
                <a:ea typeface="Manrope SemiBold" charset="0"/>
              </a:rPr>
              <a:t>第三层</a:t>
            </a:r>
            <a:r>
              <a:rPr lang="en-US" altLang="zh-CN" b="1">
                <a:latin typeface="Manrope SemiBold" charset="0"/>
                <a:ea typeface="Manrope SemiBold" charset="0"/>
              </a:rPr>
              <a:t>（</a:t>
            </a:r>
            <a:r>
              <a:rPr lang="zh-CN" altLang="en-US" b="1">
                <a:latin typeface="Manrope SemiBold" charset="0"/>
                <a:ea typeface="Manrope SemiBold" charset="0"/>
              </a:rPr>
              <a:t>重点</a:t>
            </a:r>
            <a:r>
              <a:rPr lang="en-US" altLang="zh-CN" b="1">
                <a:latin typeface="Manrope SemiBold" charset="0"/>
                <a:ea typeface="Manrope SemiBold" charset="0"/>
              </a:rPr>
              <a:t>）：</a:t>
            </a:r>
            <a:r>
              <a:rPr lang="zh-CN" altLang="en-US" b="1">
                <a:latin typeface="Manrope SemiBold" charset="0"/>
                <a:ea typeface="Manrope SemiBold" charset="0"/>
              </a:rPr>
              <a:t>最终创造的价值</a:t>
            </a:r>
            <a:r>
              <a:rPr lang="en-US" altLang="zh-CN" b="1">
                <a:latin typeface="Manrope SemiBold" charset="0"/>
                <a:ea typeface="Manrope SemiBold" charset="0"/>
              </a:rPr>
              <a:t>，</a:t>
            </a:r>
            <a:r>
              <a:rPr lang="zh-CN" altLang="en-US">
                <a:latin typeface="Manrope SemiBold" charset="0"/>
                <a:ea typeface="Manrope SemiBold" charset="0"/>
              </a:rPr>
              <a:t>这里应该才是</a:t>
            </a:r>
            <a:r>
              <a:rPr lang="en-US" altLang="zh-CN">
                <a:latin typeface="Manrope SemiBold" charset="0"/>
                <a:ea typeface="Manrope SemiBold" charset="0"/>
              </a:rPr>
              <a:t>SI</a:t>
            </a:r>
            <a:r>
              <a:rPr lang="zh-CN" altLang="en-US">
                <a:latin typeface="Manrope SemiBold" charset="0"/>
                <a:ea typeface="Manrope SemiBold" charset="0"/>
              </a:rPr>
              <a:t>会关心的点“给我创造什么价值</a:t>
            </a:r>
            <a:r>
              <a:rPr lang="en-US" altLang="zh-CN">
                <a:latin typeface="Manrope SemiBold" charset="0"/>
                <a:ea typeface="Manrope SemiBold" charset="0"/>
              </a:rPr>
              <a:t>？</a:t>
            </a:r>
            <a:r>
              <a:rPr lang="zh-CN" altLang="en-US">
                <a:latin typeface="Manrope SemiBold" charset="0"/>
                <a:ea typeface="Manrope SemiBold" charset="0"/>
              </a:rPr>
              <a:t>”</a:t>
            </a:r>
            <a:endParaRPr lang="zh-CN" altLang="en-US" b="1">
              <a:latin typeface="Manrope SemiBold" charset="0"/>
              <a:ea typeface="Manrope SemiBold" charset="0"/>
            </a:endParaRPr>
          </a:p>
          <a:p>
            <a:pPr marL="171450" indent="-171450">
              <a:buFont typeface="Arial" panose="020B0604020202090204" pitchFamily="34" charset="0"/>
              <a:buChar char="•"/>
            </a:pPr>
            <a:r>
              <a:rPr lang="en-US" altLang="zh-CN">
                <a:latin typeface="Manrope SemiBold" charset="0"/>
                <a:ea typeface="Manrope SemiBold" charset="0"/>
              </a:rPr>
              <a:t>Full Function Compatibility：</a:t>
            </a:r>
            <a:r>
              <a:rPr lang="zh-CN" altLang="en-US">
                <a:latin typeface="Manrope SemiBold" charset="0"/>
                <a:ea typeface="Manrope SemiBold" charset="0"/>
              </a:rPr>
              <a:t>对客户来说，不仅仅是“能接上”，而是尽可能释放平台与相机双方的功能能力，实现更深层、更完整的系统协同。</a:t>
            </a:r>
            <a:endParaRPr lang="zh-CN" altLang="en-US">
              <a:latin typeface="Manrope SemiBold" charset="0"/>
              <a:ea typeface="Manrope SemiBold" charset="0"/>
            </a:endParaRPr>
          </a:p>
          <a:p>
            <a:pPr marL="171450" indent="-171450">
              <a:buFont typeface="Arial" panose="020B0604020202090204" pitchFamily="34" charset="0"/>
              <a:buChar char="•"/>
            </a:pPr>
            <a:r>
              <a:rPr lang="en-US" altLang="zh-CN">
                <a:latin typeface="Manrope SemiBold" charset="0"/>
                <a:ea typeface="Manrope SemiBold" charset="0"/>
              </a:rPr>
              <a:t>Camera Analytics Leveraging: </a:t>
            </a:r>
            <a:r>
              <a:rPr lang="zh-CN" altLang="en-US">
                <a:latin typeface="Manrope SemiBold" charset="0"/>
                <a:ea typeface="Manrope SemiBold" charset="0"/>
              </a:rPr>
              <a:t>相机侧的 </a:t>
            </a:r>
            <a:r>
              <a:rPr lang="en-US" altLang="zh-CN">
                <a:latin typeface="Manrope SemiBold" charset="0"/>
                <a:ea typeface="Manrope SemiBold" charset="0"/>
              </a:rPr>
              <a:t>AI </a:t>
            </a:r>
            <a:r>
              <a:rPr lang="zh-CN" altLang="en-US">
                <a:latin typeface="Manrope SemiBold" charset="0"/>
                <a:ea typeface="Manrope SemiBold" charset="0"/>
              </a:rPr>
              <a:t>能力、</a:t>
            </a:r>
            <a:r>
              <a:rPr lang="en-US" altLang="zh-CN">
                <a:latin typeface="Manrope SemiBold" charset="0"/>
                <a:ea typeface="Manrope SemiBold" charset="0"/>
              </a:rPr>
              <a:t>Metadata </a:t>
            </a:r>
            <a:r>
              <a:rPr lang="zh-CN" altLang="en-US">
                <a:latin typeface="Manrope SemiBold" charset="0"/>
                <a:ea typeface="Manrope SemiBold" charset="0"/>
              </a:rPr>
              <a:t>和 </a:t>
            </a:r>
            <a:r>
              <a:rPr lang="en-US" altLang="zh-CN">
                <a:latin typeface="Manrope SemiBold" charset="0"/>
                <a:ea typeface="Manrope SemiBold" charset="0"/>
              </a:rPr>
              <a:t>Analytics </a:t>
            </a:r>
            <a:r>
              <a:rPr lang="zh-CN" altLang="en-US">
                <a:latin typeface="Manrope SemiBold" charset="0"/>
                <a:ea typeface="Manrope SemiBold" charset="0"/>
              </a:rPr>
              <a:t>不只是停留在设备端，而是真正能够在平台侧被调用、展示、检索和利用。</a:t>
            </a:r>
            <a:endParaRPr lang="zh-CN" altLang="en-US">
              <a:latin typeface="Manrope SemiBold" charset="0"/>
              <a:ea typeface="Manrope SemiBold" charset="0"/>
            </a:endParaRPr>
          </a:p>
          <a:p>
            <a:pPr marL="171450" indent="-171450">
              <a:buFont typeface="Arial" panose="020B0604020202090204" pitchFamily="34" charset="0"/>
              <a:buChar char="•"/>
            </a:pPr>
            <a:r>
              <a:rPr lang="en-US" altLang="zh-CN">
                <a:latin typeface="Manrope SemiBold" charset="0"/>
                <a:ea typeface="Manrope SemiBold" charset="0"/>
              </a:rPr>
              <a:t>Project- Driven Application Development：</a:t>
            </a:r>
            <a:r>
              <a:rPr lang="zh-CN" altLang="en-US">
                <a:latin typeface="Manrope SemiBold" charset="0"/>
                <a:ea typeface="Manrope SemiBold" charset="0"/>
              </a:rPr>
              <a:t>不仅满足标准功能需求，还能围绕具体项目场景持续创造新的业务价值。（例如数据可视化</a:t>
            </a:r>
            <a:r>
              <a:rPr lang="en-US" altLang="zh-CN">
                <a:latin typeface="Manrope SemiBold" charset="0"/>
                <a:ea typeface="Manrope SemiBold" charset="0"/>
              </a:rPr>
              <a:t>dashboard</a:t>
            </a:r>
            <a:r>
              <a:rPr lang="zh-CN" altLang="en-US">
                <a:latin typeface="Manrope SemiBold" charset="0"/>
                <a:ea typeface="Manrope SemiBold" charset="0"/>
              </a:rPr>
              <a:t>等）</a:t>
            </a:r>
            <a:endParaRPr lang="zh-CN" altLang="en-US">
              <a:latin typeface="Manrope SemiBold" charset="0"/>
              <a:ea typeface="Manrope SemiBold" charset="0"/>
            </a:endParaRPr>
          </a:p>
          <a:p>
            <a:pPr marL="171450" indent="-171450">
              <a:buFont typeface="Arial" panose="020B0604020202090204" pitchFamily="34" charset="0"/>
              <a:buChar char="•"/>
            </a:pPr>
            <a:endParaRPr lang="zh-CN" altLang="en-US">
              <a:latin typeface="Manrope SemiBold" charset="0"/>
              <a:ea typeface="Manrope SemiBold" charset="0"/>
            </a:endParaRPr>
          </a:p>
          <a:p>
            <a:pPr marL="171450" indent="-171450">
              <a:buFont typeface="Arial" panose="020B0604020202090204" pitchFamily="34" charset="0"/>
              <a:buChar char="•"/>
            </a:pPr>
            <a:endParaRPr lang="zh-CN" altLang="en-US">
              <a:latin typeface="Manrope SemiBold" charset="0"/>
              <a:ea typeface="Manrope SemiBold"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 </a:t>
            </a:r>
            <a:r>
              <a:rPr lang="zh-CN" altLang="en-US" dirty="0"/>
              <a:t>激励政策</a:t>
            </a:r>
            <a:r>
              <a:rPr lang="en-US" altLang="zh-CN" dirty="0"/>
              <a:t>，</a:t>
            </a:r>
            <a:r>
              <a:rPr lang="zh-CN" altLang="en-US" dirty="0"/>
              <a:t>作为一个概览</a:t>
            </a:r>
            <a:r>
              <a:rPr lang="en-US" altLang="zh-CN" dirty="0"/>
              <a:t>，</a:t>
            </a:r>
            <a:r>
              <a:rPr lang="zh-CN" altLang="en-US" dirty="0"/>
              <a:t>在公司介绍部分体现我们的支持</a:t>
            </a:r>
            <a:r>
              <a:rPr lang="en-US" altLang="zh-CN" dirty="0"/>
              <a:t>。</a:t>
            </a:r>
            <a:r>
              <a:rPr lang="zh-CN" altLang="en-US" dirty="0"/>
              <a:t>后续具体细节可以放到最后</a:t>
            </a:r>
            <a:r>
              <a:rPr lang="en-US" altLang="zh-CN" dirty="0"/>
              <a:t>incentive program，</a:t>
            </a:r>
            <a:r>
              <a:rPr lang="zh-CN" altLang="en-US" dirty="0"/>
              <a:t>根据具体</a:t>
            </a:r>
            <a:r>
              <a:rPr lang="en-US" altLang="zh-CN" dirty="0"/>
              <a:t>SI</a:t>
            </a:r>
            <a:r>
              <a:rPr lang="zh-CN" altLang="en-US" dirty="0"/>
              <a:t>客户和区域制定更细的激励内容</a:t>
            </a:r>
            <a:r>
              <a:rPr lang="en-US" altLang="zh-CN" dirty="0"/>
              <a:t>，</a:t>
            </a:r>
            <a:r>
              <a:rPr lang="zh-CN" altLang="en-US" dirty="0"/>
              <a:t>如数字</a:t>
            </a:r>
            <a:r>
              <a:rPr lang="zh-CN" altLang="en-US" dirty="0"/>
              <a:t>等</a:t>
            </a:r>
            <a:endParaRPr lang="zh-CN" alt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产品线，要让 </a:t>
            </a:r>
            <a:r>
              <a:rPr lang="en-US" altLang="zh-CN" dirty="0"/>
              <a:t>SI </a:t>
            </a:r>
            <a:r>
              <a:rPr lang="zh-CN" altLang="en-US" dirty="0"/>
              <a:t>感受到 </a:t>
            </a:r>
            <a:r>
              <a:rPr lang="en-US" altLang="zh-CN" dirty="0"/>
              <a:t>breadth + differentiation</a:t>
            </a:r>
            <a:endParaRPr lang="en-US" altLang="zh-CN"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sym typeface="+mn-ea"/>
              </a:rPr>
              <a:t>怎么兼容</a:t>
            </a:r>
            <a:r>
              <a:rPr lang="en-US" altLang="zh-CN">
                <a:sym typeface="+mn-ea"/>
              </a:rPr>
              <a:t> </a:t>
            </a:r>
            <a:r>
              <a:rPr lang="en-US" altLang="zh-CN">
                <a:sym typeface="+mn-ea"/>
              </a:rPr>
              <a:t>→</a:t>
            </a:r>
            <a:r>
              <a:rPr lang="en-US" altLang="zh-CN">
                <a:sym typeface="+mn-ea"/>
              </a:rPr>
              <a:t> basic functionality → deeper capabilities </a:t>
            </a:r>
            <a:r>
              <a:rPr lang="en-US" altLang="zh-CN">
                <a:sym typeface="+mn-ea"/>
              </a:rPr>
              <a:t>→</a:t>
            </a:r>
            <a:r>
              <a:rPr lang="en-US" altLang="zh-CN">
                <a:sym typeface="+mn-ea"/>
              </a:rPr>
              <a:t> Easy to Deploy &amp; Manage：</a:t>
            </a:r>
            <a:r>
              <a:rPr lang="zh-CN" altLang="en-US">
                <a:sym typeface="+mn-ea"/>
              </a:rPr>
              <a:t>功能很多，但 </a:t>
            </a:r>
            <a:r>
              <a:rPr lang="en-US" altLang="zh-CN">
                <a:sym typeface="+mn-ea"/>
              </a:rPr>
              <a:t>SI </a:t>
            </a:r>
            <a:r>
              <a:rPr lang="zh-CN" altLang="en-US">
                <a:sym typeface="+mn-ea"/>
              </a:rPr>
              <a:t>使用成本不高</a:t>
            </a:r>
            <a:endParaRPr lang="zh-CN" altLang="en-US"/>
          </a:p>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这页理解为一个概览，底层有</a:t>
            </a:r>
            <a:r>
              <a:rPr lang="en-US" altLang="zh-CN"/>
              <a:t>onvif</a:t>
            </a:r>
            <a:r>
              <a:rPr lang="zh-CN" altLang="en-US"/>
              <a:t>去支撑所有的基础功能比如说相机配置，</a:t>
            </a:r>
            <a:r>
              <a:rPr lang="en-US" altLang="zh-CN"/>
              <a:t>events， metadata，</a:t>
            </a:r>
            <a:r>
              <a:rPr lang="zh-CN" altLang="en-US"/>
              <a:t>和 </a:t>
            </a:r>
            <a:r>
              <a:rPr lang="en-US" altLang="zh-CN"/>
              <a:t>video streaming， </a:t>
            </a:r>
            <a:r>
              <a:rPr lang="zh-CN" altLang="en-US"/>
              <a:t>对于一些需求更高的项目我们有自研的插件，能把更高端的功能带入，比如更丰富的</a:t>
            </a:r>
            <a:r>
              <a:rPr lang="en-US" altLang="zh-CN"/>
              <a:t>ai， </a:t>
            </a:r>
            <a:r>
              <a:rPr lang="zh-CN" altLang="en-US"/>
              <a:t>属性搜索，然后简易部署配置</a:t>
            </a:r>
            <a:endParaRPr lang="en-US" altLang="zh-CN"/>
          </a:p>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第二页相当于更深一步</a:t>
            </a:r>
            <a:r>
              <a:rPr lang="en-US" altLang="zh-CN" dirty="0"/>
              <a:t>，</a:t>
            </a:r>
            <a:r>
              <a:rPr lang="zh-CN" altLang="en-US" dirty="0"/>
              <a:t>可以分为两个层级去介绍，第一个层级是所有的</a:t>
            </a:r>
            <a:r>
              <a:rPr lang="en-US" altLang="zh-CN" dirty="0"/>
              <a:t>events，</a:t>
            </a:r>
            <a:r>
              <a:rPr lang="zh-CN" altLang="en-US" dirty="0"/>
              <a:t>同时还有一些</a:t>
            </a:r>
            <a:r>
              <a:rPr lang="en-US" altLang="zh-CN" dirty="0"/>
              <a:t>traffic </a:t>
            </a:r>
            <a:r>
              <a:rPr lang="zh-CN" altLang="en-US" dirty="0"/>
              <a:t>的事件</a:t>
            </a:r>
            <a:r>
              <a:rPr lang="en-US" altLang="zh-CN" dirty="0"/>
              <a:t>，</a:t>
            </a:r>
            <a:r>
              <a:rPr lang="zh-CN" altLang="en-US" dirty="0"/>
              <a:t>讲稿的时候可以提一下这部分是通过</a:t>
            </a:r>
            <a:r>
              <a:rPr lang="en-US" altLang="zh-CN" dirty="0"/>
              <a:t>onvif</a:t>
            </a:r>
            <a:r>
              <a:rPr lang="zh-CN" altLang="en-US" dirty="0"/>
              <a:t>来做</a:t>
            </a:r>
            <a:endParaRPr lang="en-US" altLang="zh-CN" dirty="0"/>
          </a:p>
          <a:p>
            <a:r>
              <a:rPr lang="zh-CN" altLang="en-US" dirty="0"/>
              <a:t>第二部分是我们所有的属性都可以被带入到</a:t>
            </a:r>
            <a:r>
              <a:rPr lang="en-US" altLang="zh-CN" dirty="0"/>
              <a:t>milestone</a:t>
            </a:r>
            <a:r>
              <a:rPr lang="zh-CN" altLang="en-US" dirty="0"/>
              <a:t>里面，去进行人车衣这些属性方便快速检索</a:t>
            </a:r>
            <a:r>
              <a:rPr lang="en-US" altLang="zh-CN" dirty="0"/>
              <a:t>，</a:t>
            </a:r>
            <a:r>
              <a:rPr lang="zh-CN" altLang="en-US" dirty="0"/>
              <a:t>这部分通过</a:t>
            </a:r>
            <a:r>
              <a:rPr lang="en-US" altLang="zh-CN" dirty="0"/>
              <a:t>ms</a:t>
            </a:r>
            <a:r>
              <a:rPr lang="zh-CN" altLang="en-US" dirty="0"/>
              <a:t>插件来做</a:t>
            </a:r>
            <a:endParaRPr lang="zh-CN" altLang="en-US" dirty="0"/>
          </a:p>
          <a:p>
            <a:endParaRPr lang="en-US" altLang="zh-CN"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第三页是类似一个总结和升华</a:t>
            </a:r>
            <a:r>
              <a:rPr lang="en-US" altLang="zh-CN"/>
              <a:t>，</a:t>
            </a:r>
            <a:r>
              <a:rPr lang="zh-CN" altLang="en-US"/>
              <a:t>前面讲了这么多</a:t>
            </a:r>
            <a:r>
              <a:rPr lang="zh-CN" altLang="en-US">
                <a:sym typeface="+mn-ea"/>
              </a:rPr>
              <a:t>功能，但 </a:t>
            </a:r>
            <a:r>
              <a:rPr lang="en-US" altLang="zh-CN">
                <a:sym typeface="+mn-ea"/>
              </a:rPr>
              <a:t>SI </a:t>
            </a:r>
            <a:r>
              <a:rPr lang="zh-CN" altLang="en-US">
                <a:sym typeface="+mn-ea"/>
              </a:rPr>
              <a:t>使用成本不高</a:t>
            </a:r>
            <a:r>
              <a:rPr lang="en-US" altLang="zh-CN">
                <a:sym typeface="+mn-ea"/>
              </a:rPr>
              <a:t>，</a:t>
            </a:r>
            <a:r>
              <a:rPr lang="zh-CN" altLang="en-US"/>
              <a:t>以及这也是我们和其他竞品做的不一样的地方，这个可以在讲稿的时候特别口头强调一下</a:t>
            </a:r>
            <a:r>
              <a:rPr lang="en-US" altLang="zh-CN"/>
              <a:t>，</a:t>
            </a:r>
            <a:r>
              <a:rPr lang="zh-CN" altLang="en-US"/>
              <a:t>就不放到</a:t>
            </a:r>
            <a:r>
              <a:rPr lang="en-US" altLang="zh-CN"/>
              <a:t>ppt</a:t>
            </a:r>
            <a:r>
              <a:rPr lang="zh-CN" altLang="en-US"/>
              <a:t>文字里</a:t>
            </a:r>
            <a:r>
              <a:rPr lang="en-US" altLang="zh-CN"/>
              <a:t>。</a:t>
            </a:r>
            <a:r>
              <a:rPr lang="zh-CN" altLang="en-US"/>
              <a:t>易用性主要是考虑到如果在管理</a:t>
            </a:r>
            <a:r>
              <a:rPr lang="en-US" altLang="zh-CN"/>
              <a:t>large sites</a:t>
            </a:r>
            <a:r>
              <a:rPr lang="zh-CN" altLang="en-US"/>
              <a:t>的时候，通常一个个手动配置会消耗大量不必要的时间，那我们在易用性和简易部署上做了强化，比如相机免密登录，批量管理事件，以及黑白名单的下发。 又或者是在相机固件升级的时候都可以在</a:t>
            </a:r>
            <a:r>
              <a:rPr lang="en-US" altLang="zh-CN"/>
              <a:t>milestone</a:t>
            </a:r>
            <a:r>
              <a:rPr lang="zh-CN" altLang="en-US"/>
              <a:t>里统一管理处理，大大节省了时间</a:t>
            </a:r>
            <a:r>
              <a:rPr lang="en-US" altLang="zh-CN"/>
              <a:t>。</a:t>
            </a:r>
            <a:r>
              <a:rPr lang="zh-CN" altLang="en-US" b="1">
                <a:latin typeface="Manrope SemiBold" charset="0"/>
                <a:ea typeface="Manrope SemiBold" charset="0"/>
              </a:rPr>
              <a:t>这些功能也都是通过插件完成</a:t>
            </a:r>
            <a:r>
              <a:rPr lang="en-US" altLang="zh-CN" b="1">
                <a:latin typeface="Manrope SemiBold" charset="0"/>
                <a:ea typeface="Manrope SemiBold" charset="0"/>
              </a:rPr>
              <a:t>。</a:t>
            </a:r>
            <a:endParaRPr lang="en-US" altLang="zh-CN" b="1">
              <a:latin typeface="Manrope SemiBold" charset="0"/>
              <a:ea typeface="Manrope SemiBold" charset="0"/>
            </a:endParaRPr>
          </a:p>
          <a:p>
            <a:endParaRPr lang="zh-CN" altLang="en-US"/>
          </a:p>
          <a:p>
            <a:r>
              <a:rPr lang="en-US" altLang="zh-CN"/>
              <a:t>roadmap：</a:t>
            </a:r>
            <a:r>
              <a:rPr lang="zh-CN" altLang="en-US"/>
              <a:t>我们不止停留在相机兼容</a:t>
            </a:r>
            <a:r>
              <a:rPr lang="en-US" altLang="zh-CN"/>
              <a:t>，</a:t>
            </a:r>
            <a:r>
              <a:rPr lang="zh-CN" altLang="en-US" b="1">
                <a:latin typeface="Manrope SemiBold" charset="0"/>
                <a:cs typeface="Manrope SemiBold" charset="0"/>
              </a:rPr>
              <a:t>下一步会做</a:t>
            </a:r>
            <a:r>
              <a:rPr lang="en-US" altLang="zh-CN" b="1">
                <a:latin typeface="Manrope SemiBold" charset="0"/>
                <a:cs typeface="Manrope SemiBold" charset="0"/>
              </a:rPr>
              <a:t>milesight</a:t>
            </a:r>
            <a:r>
              <a:rPr lang="zh-CN" altLang="en-US" b="1">
                <a:latin typeface="Manrope SemiBold" charset="0"/>
                <a:cs typeface="Manrope SemiBold" charset="0"/>
              </a:rPr>
              <a:t>的</a:t>
            </a:r>
            <a:r>
              <a:rPr lang="en-US" altLang="zh-CN" b="1">
                <a:latin typeface="Manrope SemiBold" charset="0"/>
                <a:cs typeface="Manrope SemiBold" charset="0"/>
              </a:rPr>
              <a:t>dashboard</a:t>
            </a:r>
            <a:r>
              <a:rPr lang="en-US" altLang="zh-CN"/>
              <a:t>，</a:t>
            </a:r>
            <a:r>
              <a:rPr lang="zh-CN" altLang="en-US"/>
              <a:t>把我们</a:t>
            </a:r>
            <a:r>
              <a:rPr lang="en-US" altLang="zh-CN"/>
              <a:t>counting</a:t>
            </a:r>
            <a:r>
              <a:rPr lang="zh-CN" altLang="en-US"/>
              <a:t>类的数据</a:t>
            </a:r>
            <a:r>
              <a:rPr lang="zh-CN" altLang="en-US"/>
              <a:t>做一些可视化呈现和总结分析</a:t>
            </a:r>
            <a:r>
              <a:rPr lang="en-US" altLang="zh-CN"/>
              <a:t>，</a:t>
            </a:r>
            <a:r>
              <a:rPr lang="zh-CN" altLang="en-US"/>
              <a:t>比如给</a:t>
            </a:r>
            <a:r>
              <a:rPr lang="en-US" altLang="zh-CN"/>
              <a:t>retail</a:t>
            </a:r>
            <a:r>
              <a:rPr lang="zh-CN" altLang="en-US"/>
              <a:t>和</a:t>
            </a:r>
            <a:r>
              <a:rPr lang="en-US" altLang="zh-CN"/>
              <a:t>traffic </a:t>
            </a:r>
            <a:r>
              <a:rPr lang="zh-CN" altLang="en-US"/>
              <a:t>分析可以用</a:t>
            </a:r>
            <a:r>
              <a:rPr lang="en-US" altLang="zh-CN"/>
              <a:t>。</a:t>
            </a:r>
            <a:endParaRPr lang="en-US" altLang="zh-CN"/>
          </a:p>
          <a:p>
            <a:endParaRPr lang="en-US" altLang="zh-CN"/>
          </a:p>
          <a:p>
            <a:r>
              <a:rPr lang="zh-CN" altLang="en-US" b="1">
                <a:latin typeface="Manrope SemiBold" charset="0"/>
                <a:cs typeface="Manrope SemiBold" charset="0"/>
              </a:rPr>
              <a:t>第二个就是</a:t>
            </a:r>
            <a:r>
              <a:rPr lang="en-US" altLang="zh-CN" b="1">
                <a:latin typeface="Manrope SemiBold" charset="0"/>
                <a:cs typeface="Manrope SemiBold" charset="0"/>
              </a:rPr>
              <a:t> sensor</a:t>
            </a:r>
            <a:r>
              <a:rPr lang="zh-CN" altLang="en-US" b="1">
                <a:latin typeface="Manrope SemiBold" charset="0"/>
                <a:cs typeface="Manrope SemiBold" charset="0"/>
              </a:rPr>
              <a:t>这些多维感知的数据和相机整合联动</a:t>
            </a:r>
            <a:r>
              <a:rPr lang="zh-CN" altLang="en-US"/>
              <a:t>，并统一带入到</a:t>
            </a:r>
            <a:r>
              <a:rPr lang="en-US" altLang="zh-CN"/>
              <a:t>milestone </a:t>
            </a:r>
            <a:r>
              <a:rPr lang="zh-CN" altLang="en-US"/>
              <a:t>里，这里可以在讲的时候举一个例子比如说 漏水检测/烟雾检测感应到有事件报警之后</a:t>
            </a:r>
            <a:r>
              <a:rPr lang="en-US" altLang="zh-CN"/>
              <a:t>，</a:t>
            </a:r>
            <a:r>
              <a:rPr lang="zh-CN" altLang="en-US"/>
              <a:t>可以</a:t>
            </a:r>
            <a:r>
              <a:rPr lang="en-US" altLang="zh-CN"/>
              <a:t>camera linkage，</a:t>
            </a:r>
            <a:r>
              <a:rPr lang="zh-CN" altLang="en-US"/>
              <a:t>联动</a:t>
            </a:r>
            <a:r>
              <a:rPr lang="en-US" altLang="zh-CN"/>
              <a:t>PTZ</a:t>
            </a:r>
            <a:r>
              <a:rPr lang="zh-CN" altLang="en-US"/>
              <a:t>相机去</a:t>
            </a:r>
            <a:r>
              <a:rPr lang="en-US" altLang="zh-CN"/>
              <a:t>zoom in</a:t>
            </a:r>
            <a:r>
              <a:rPr lang="zh-CN" altLang="en-US"/>
              <a:t>和记录等等</a:t>
            </a:r>
            <a:r>
              <a:rPr lang="en-US" altLang="zh-CN"/>
              <a:t>。</a:t>
            </a:r>
            <a:endParaRPr lang="zh-CN" altLang="en-US"/>
          </a:p>
          <a:p>
            <a:endParaRPr lang="zh-CN" altLang="en-US"/>
          </a:p>
          <a:p>
            <a:endParaRPr lang="zh-CN" altLang="en-US"/>
          </a:p>
          <a:p>
            <a:endParaRPr lang="zh-CN" altLang="en-US"/>
          </a:p>
          <a:p>
            <a:endParaRPr lang="zh-CN" altLang="en-US"/>
          </a:p>
          <a:p>
            <a:r>
              <a:rPr lang="zh-CN" altLang="en-US"/>
              <a:t>易用性（亮点）</a:t>
            </a:r>
            <a:br>
              <a:rPr lang="en-US" altLang="zh-CN"/>
            </a:br>
            <a:r>
              <a:rPr lang="en-US" altLang="zh-CN"/>
              <a:t>One more thing that becomes really important as a project gets bigger is ease of management.</a:t>
            </a:r>
            <a:endParaRPr lang="en-US" altLang="zh-CN"/>
          </a:p>
          <a:p>
            <a:r>
              <a:rPr lang="en-US" altLang="zh-CN"/>
              <a:t>If you only have a few cameras, managing them one by one may not be a big deal. But once you get to hundreds, or even thousands of cameras, every extra step starts to add up.</a:t>
            </a:r>
            <a:endParaRPr lang="en-US" altLang="zh-CN"/>
          </a:p>
          <a:p>
            <a:r>
              <a:rPr lang="en-US" altLang="zh-CN"/>
              <a:t>So with our Milestone plugin, we try to remove as many of those extra steps as possible.</a:t>
            </a:r>
            <a:endParaRPr lang="en-US" altLang="zh-CN"/>
          </a:p>
          <a:p>
            <a:r>
              <a:rPr lang="en-US" altLang="zh-CN"/>
              <a:t>For example, you can access the camera directly from Milestone without having to log in again with the camera credentials. You can also subscribe to events in batches instead of setting them up camera by camera.</a:t>
            </a:r>
            <a:endParaRPr lang="en-US" altLang="zh-CN"/>
          </a:p>
          <a:p>
            <a:r>
              <a:rPr lang="en-US" altLang="zh-CN"/>
              <a:t>And when it comes to maintenance, things like firmware updates can also be handled centrally. So instead of going through hundreds of cameras individually, you can manage much more of the system from one place.</a:t>
            </a:r>
            <a:endParaRPr lang="en-US" altLang="zh-CN"/>
          </a:p>
          <a:p>
            <a:r>
              <a:rPr lang="en-US" altLang="zh-CN"/>
              <a:t>It may sound like a small difference, but at scale, it can save a huge amount of time.</a:t>
            </a:r>
            <a:br>
              <a:rPr lang="en-US" altLang="zh-CN"/>
            </a:br>
            <a:br>
              <a:rPr lang="en-US" altLang="zh-CN"/>
            </a:br>
            <a:r>
              <a:rPr lang="zh-CN" altLang="en-US"/>
              <a:t>新增</a:t>
            </a:r>
            <a:r>
              <a:rPr lang="en-US" altLang="zh-CN"/>
              <a:t>IOT</a:t>
            </a:r>
            <a:r>
              <a:rPr lang="zh-CN" altLang="en-US"/>
              <a:t>整合</a:t>
            </a:r>
            <a:br>
              <a:rPr lang="zh-CN" altLang="en-US"/>
            </a:br>
            <a:r>
              <a:rPr lang="en-US" altLang="zh-CN"/>
              <a:t>One of the areas we’re really excited about moving forward is bringing Milesight IoT into the same ecosystem.</a:t>
            </a:r>
            <a:endParaRPr lang="en-US" altLang="zh-CN"/>
          </a:p>
          <a:p>
            <a:r>
              <a:rPr lang="en-US" altLang="zh-CN"/>
              <a:t>As I mentioned earlier, IoT is already an important part of the Milesight portfolio. We have different types of sensors, such as vape sensors, occupancy sensors, water leak sensors, and many others. And what we’re working toward is connecting that sensor data with our cameras and bringing the whole workflow into Milestone.</a:t>
            </a:r>
            <a:endParaRPr lang="en-US" altLang="zh-CN"/>
          </a:p>
          <a:p>
            <a:r>
              <a:rPr lang="en-US" altLang="zh-CN"/>
              <a:t>Just imagine a simple example. A water leak sensor detects a leak somewhere on the site. That event comes into Milestone, a nearby PTZ camera automatically turns to that location, the operator receives an alert, and they can immediately see what is happening.</a:t>
            </a:r>
            <a:endParaRPr lang="en-US" altLang="zh-CN"/>
          </a:p>
          <a:p>
            <a:r>
              <a:rPr lang="en-US" altLang="zh-CN"/>
              <a:t>So instead of having cameras here and sensors somewhere else, they can actually work together as one solution.</a:t>
            </a:r>
            <a:endParaRPr lang="en-US" altLang="zh-CN"/>
          </a:p>
          <a:p>
            <a:r>
              <a:rPr lang="en-US" altLang="zh-CN"/>
              <a:t>And that’s really where we see the next step going: not just video management, but bringing video, AI, and IoT data together to create a much more intelligent and automated response workflow inside Milestone.</a:t>
            </a:r>
            <a:br>
              <a:rPr lang="zh-CN" altLang="en-US"/>
            </a:br>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sym typeface="+mn-ea"/>
              </a:rPr>
              <a:t> “</a:t>
            </a:r>
            <a:r>
              <a:rPr lang="zh-CN" altLang="en-US" b="1">
                <a:latin typeface="Manrope SemiBold" charset="0"/>
                <a:ea typeface="Manrope SemiBold" charset="0"/>
                <a:sym typeface="+mn-ea"/>
              </a:rPr>
              <a:t>场景</a:t>
            </a:r>
            <a:r>
              <a:rPr lang="zh-CN" altLang="en-US" b="1">
                <a:latin typeface="Manrope SemiBold" charset="0"/>
                <a:cs typeface="Manrope SemiBold" charset="0"/>
                <a:sym typeface="+mn-ea"/>
              </a:rPr>
              <a:t>痛点 → </a:t>
            </a:r>
            <a:r>
              <a:rPr lang="en-US" altLang="zh-CN" b="1">
                <a:latin typeface="Manrope SemiBold" charset="0"/>
                <a:cs typeface="Manrope SemiBold" charset="0"/>
                <a:sym typeface="+mn-ea"/>
              </a:rPr>
              <a:t>MS</a:t>
            </a:r>
            <a:r>
              <a:rPr lang="zh-CN" altLang="en-US" b="1">
                <a:latin typeface="Manrope SemiBold" charset="0"/>
                <a:cs typeface="Manrope SemiBold" charset="0"/>
                <a:sym typeface="+mn-ea"/>
              </a:rPr>
              <a:t>提供的方案 → </a:t>
            </a:r>
            <a:r>
              <a:rPr lang="en-US" altLang="zh-CN" b="1">
                <a:latin typeface="Manrope SemiBold" charset="0"/>
                <a:cs typeface="Manrope SemiBold" charset="0"/>
                <a:sym typeface="+mn-ea"/>
              </a:rPr>
              <a:t>Milestone</a:t>
            </a:r>
            <a:r>
              <a:rPr lang="zh-CN" altLang="en-US" b="1">
                <a:latin typeface="Manrope SemiBold" charset="0"/>
                <a:cs typeface="Manrope SemiBold" charset="0"/>
                <a:sym typeface="+mn-ea"/>
              </a:rPr>
              <a:t>统一承载管理</a:t>
            </a:r>
            <a:r>
              <a:rPr lang="zh-CN" altLang="en-US">
                <a:sym typeface="+mn-ea"/>
              </a:rPr>
              <a:t>” </a:t>
            </a:r>
            <a:endParaRPr lang="zh-CN" altLang="en-US">
              <a:sym typeface="+mn-ea"/>
            </a:endParaRPr>
          </a:p>
          <a:p>
            <a:r>
              <a:rPr lang="zh-CN" altLang="en-US">
                <a:sym typeface="+mn-ea"/>
              </a:rPr>
              <a:t>始终从</a:t>
            </a:r>
            <a:r>
              <a:rPr lang="en-US" altLang="zh-CN">
                <a:sym typeface="+mn-ea"/>
              </a:rPr>
              <a:t>SI</a:t>
            </a:r>
            <a:r>
              <a:rPr lang="zh-CN" altLang="en-US" b="1">
                <a:latin typeface="Manrope SemiBold" charset="0"/>
                <a:ea typeface="Manrope SemiBold" charset="0"/>
                <a:sym typeface="+mn-ea"/>
              </a:rPr>
              <a:t>实际的业务价值</a:t>
            </a:r>
            <a:r>
              <a:rPr lang="zh-CN" altLang="en-US">
                <a:sym typeface="+mn-ea"/>
              </a:rPr>
              <a:t>而非产品亮点或者参数角度展开</a:t>
            </a:r>
            <a:r>
              <a:rPr lang="en-US" altLang="zh-CN">
                <a:sym typeface="+mn-ea"/>
              </a:rPr>
              <a:t>。</a:t>
            </a:r>
            <a:r>
              <a:rPr lang="zh-CN" altLang="en-US">
                <a:sym typeface="+mn-ea"/>
              </a:rPr>
              <a:t>整体目的在让 </a:t>
            </a:r>
            <a:r>
              <a:rPr lang="en-US" altLang="zh-CN">
                <a:sym typeface="+mn-ea"/>
              </a:rPr>
              <a:t>SI </a:t>
            </a:r>
            <a:r>
              <a:rPr lang="zh-CN" altLang="en-US">
                <a:sym typeface="+mn-ea"/>
              </a:rPr>
              <a:t>理解 </a:t>
            </a:r>
            <a:r>
              <a:rPr lang="en-US" altLang="zh-CN">
                <a:sym typeface="+mn-ea"/>
              </a:rPr>
              <a:t>MS </a:t>
            </a:r>
            <a:r>
              <a:rPr lang="zh-CN" altLang="en-US">
                <a:sym typeface="+mn-ea"/>
              </a:rPr>
              <a:t>能为现有 </a:t>
            </a:r>
            <a:r>
              <a:rPr lang="en-US" altLang="zh-CN">
                <a:sym typeface="+mn-ea"/>
              </a:rPr>
              <a:t>Milestone </a:t>
            </a:r>
            <a:r>
              <a:rPr lang="zh-CN" altLang="en-US">
                <a:sym typeface="+mn-ea"/>
              </a:rPr>
              <a:t>项目补充什么能力、解决什么问题，以及带来什么价值。</a:t>
            </a:r>
            <a:br>
              <a:rPr lang="zh-CN" altLang="en-US">
                <a:sym typeface="+mn-ea"/>
              </a:rPr>
            </a:br>
            <a:endParaRPr lang="en-US"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en-US" altLang="zh-CN" b="1">
                <a:latin typeface="Manrope SemiBold" charset="0"/>
                <a:cs typeface="Manrope SemiBold" charset="0"/>
              </a:rPr>
              <a:t>-  </a:t>
            </a:r>
            <a:r>
              <a:rPr lang="zh-CN" altLang="en-US" b="1">
                <a:latin typeface="Manrope SemiBold" charset="0"/>
                <a:cs typeface="Manrope SemiBold" charset="0"/>
              </a:rPr>
              <a:t>痛点</a:t>
            </a:r>
            <a:r>
              <a:rPr lang="en-US" altLang="zh-CN"/>
              <a:t>：</a:t>
            </a:r>
            <a:r>
              <a:rPr lang="zh-CN" altLang="en-US"/>
              <a:t>不仅只有传统的 </a:t>
            </a:r>
            <a:r>
              <a:rPr lang="en-US" altLang="zh-CN"/>
              <a:t>Loss Prevention </a:t>
            </a:r>
            <a:r>
              <a:rPr lang="zh-CN" altLang="en-US"/>
              <a:t>和 24/7 </a:t>
            </a:r>
            <a:r>
              <a:rPr lang="en-US" altLang="zh-CN"/>
              <a:t>Security，</a:t>
            </a:r>
            <a:r>
              <a:rPr lang="zh-CN" altLang="en-US"/>
              <a:t>同时还关注 </a:t>
            </a:r>
            <a:r>
              <a:rPr lang="zh-CN" altLang="en-US">
                <a:latin typeface="Manrope SemiBold" charset="0"/>
                <a:ea typeface="Manrope SemiBold" charset="0"/>
              </a:rPr>
              <a:t>运营效率和消费者体验</a:t>
            </a:r>
            <a:r>
              <a:rPr lang="en-US" altLang="zh-CN"/>
              <a:t>。</a:t>
            </a:r>
            <a:r>
              <a:rPr lang="zh-CN" altLang="en-US"/>
              <a:t>因此，对 </a:t>
            </a:r>
            <a:r>
              <a:rPr lang="en-US" altLang="zh-CN"/>
              <a:t>SI </a:t>
            </a:r>
            <a:r>
              <a:rPr lang="zh-CN" altLang="en-US"/>
              <a:t>来说，项目价值不能停留在“完成视频监控”，而是如何利用同一套视频</a:t>
            </a:r>
            <a:r>
              <a:rPr lang="en-US" altLang="zh-CN"/>
              <a:t>structure</a:t>
            </a:r>
            <a:r>
              <a:rPr lang="zh-CN" altLang="en-US"/>
              <a:t>去解决更多终端</a:t>
            </a:r>
            <a:r>
              <a:rPr lang="zh-CN" altLang="en-US"/>
              <a:t>需求。</a:t>
            </a:r>
            <a:endParaRPr lang="zh-CN" altLang="en-US"/>
          </a:p>
          <a:p>
            <a:r>
              <a:rPr lang="en-US" altLang="zh-CN"/>
              <a:t>-  </a:t>
            </a:r>
            <a:r>
              <a:rPr lang="zh-CN" altLang="en-US" b="1">
                <a:latin typeface="Manrope SemiBold" charset="0"/>
                <a:cs typeface="Manrope SemiBold" charset="0"/>
              </a:rPr>
              <a:t>室外通过</a:t>
            </a:r>
            <a:r>
              <a:rPr lang="en-US" altLang="zh-CN" b="1">
                <a:latin typeface="Manrope SemiBold" charset="0"/>
                <a:cs typeface="Manrope SemiBold" charset="0"/>
              </a:rPr>
              <a:t>Q</a:t>
            </a:r>
            <a:r>
              <a:rPr lang="zh-CN" altLang="en-US" b="1">
                <a:latin typeface="Manrope SemiBold" charset="0"/>
                <a:cs typeface="Manrope SemiBold" charset="0"/>
              </a:rPr>
              <a:t>系列</a:t>
            </a:r>
            <a:r>
              <a:rPr lang="en-US" altLang="zh-CN"/>
              <a:t>：</a:t>
            </a:r>
            <a:r>
              <a:rPr lang="en-US" altLang="zh-CN">
                <a:latin typeface="Manrope SemiBold" charset="0"/>
                <a:cs typeface="Manrope SemiBold" charset="0"/>
              </a:rPr>
              <a:t>Go Beyond Passive Monitoring </a:t>
            </a:r>
            <a:r>
              <a:rPr lang="zh-CN" altLang="en-US"/>
              <a:t>不仅看的更清晰</a:t>
            </a:r>
            <a:r>
              <a:rPr lang="en-US" altLang="zh-CN"/>
              <a:t>，</a:t>
            </a:r>
            <a:r>
              <a:rPr lang="zh-CN" altLang="en-US"/>
              <a:t>还能看的更深和准确</a:t>
            </a:r>
            <a:r>
              <a:rPr lang="en-US" altLang="zh-CN"/>
              <a:t>，</a:t>
            </a:r>
            <a:r>
              <a:rPr lang="zh-CN" altLang="en-US"/>
              <a:t>最后主动震慑</a:t>
            </a:r>
            <a:r>
              <a:rPr lang="en-US" altLang="zh-CN"/>
              <a:t>，</a:t>
            </a:r>
            <a:r>
              <a:rPr lang="zh-CN" altLang="en-US"/>
              <a:t>层层递进</a:t>
            </a:r>
            <a:r>
              <a:rPr lang="en-US" altLang="zh-CN"/>
              <a:t>。</a:t>
            </a:r>
            <a:endParaRPr lang="en-US" altLang="zh-CN"/>
          </a:p>
          <a:p>
            <a:r>
              <a:rPr lang="en-US" altLang="zh-CN">
                <a:sym typeface="+mn-ea"/>
              </a:rPr>
              <a:t>- </a:t>
            </a:r>
            <a:r>
              <a:rPr lang="en-US" altLang="zh-CN" b="1">
                <a:latin typeface="Manrope SemiBold" charset="0"/>
                <a:cs typeface="Manrope SemiBold" charset="0"/>
                <a:sym typeface="+mn-ea"/>
              </a:rPr>
              <a:t> </a:t>
            </a:r>
            <a:r>
              <a:rPr lang="zh-CN" altLang="en-US" b="1">
                <a:latin typeface="Manrope SemiBold" charset="0"/>
                <a:cs typeface="Manrope SemiBold" charset="0"/>
                <a:sym typeface="+mn-ea"/>
              </a:rPr>
              <a:t>室内通过 </a:t>
            </a:r>
            <a:r>
              <a:rPr lang="en-US" altLang="zh-CN" b="1">
                <a:latin typeface="Manrope SemiBold" charset="0"/>
                <a:cs typeface="Manrope SemiBold" charset="0"/>
                <a:sym typeface="+mn-ea"/>
              </a:rPr>
              <a:t>Fisheye：</a:t>
            </a:r>
            <a:r>
              <a:rPr lang="en-US" altLang="zh-CN" kern="0" dirty="0">
                <a:solidFill>
                  <a:schemeClr val="tx1">
                    <a:lumMod val="75000"/>
                    <a:lumOff val="25000"/>
                  </a:schemeClr>
                </a:solidFill>
                <a:effectLst/>
                <a:uFillTx/>
                <a:latin typeface="Manrope SemiBold" charset="0"/>
                <a:cs typeface="Manrope SemiBold" charset="0"/>
                <a:sym typeface="微软雅黑" charset="-122"/>
              </a:rPr>
              <a:t>“Turn Video into Actionable Business Insights”. </a:t>
            </a:r>
            <a:r>
              <a:rPr lang="zh-CN" altLang="en-US">
                <a:sym typeface="+mn-ea"/>
              </a:rPr>
              <a:t>把摄像机价值从 </a:t>
            </a:r>
            <a:r>
              <a:rPr lang="en-US" altLang="zh-CN">
                <a:sym typeface="+mn-ea"/>
              </a:rPr>
              <a:t>Security </a:t>
            </a:r>
            <a:r>
              <a:rPr lang="zh-CN" altLang="en-US">
                <a:sym typeface="+mn-ea"/>
              </a:rPr>
              <a:t>延伸到 </a:t>
            </a:r>
            <a:r>
              <a:rPr lang="en-US" altLang="zh-CN">
                <a:sym typeface="+mn-ea"/>
              </a:rPr>
              <a:t>Business Intelligence。</a:t>
            </a:r>
            <a:endParaRPr lang="en-US" altLang="zh-CN">
              <a:sym typeface="+mn-ea"/>
            </a:endParaRPr>
          </a:p>
          <a:p>
            <a:r>
              <a:rPr lang="en-US" altLang="zh-CN">
                <a:sym typeface="+mn-ea"/>
              </a:rPr>
              <a:t>-  </a:t>
            </a:r>
            <a:r>
              <a:rPr lang="zh-CN" altLang="en-US" b="1">
                <a:latin typeface="Manrope SemiBold" charset="0"/>
                <a:ea typeface="Manrope SemiBold" charset="0"/>
                <a:sym typeface="+mn-ea"/>
              </a:rPr>
              <a:t>最</a:t>
            </a:r>
            <a:r>
              <a:rPr lang="zh-CN" altLang="en-US" b="1">
                <a:sym typeface="+mn-ea"/>
              </a:rPr>
              <a:t>后回到</a:t>
            </a:r>
            <a:r>
              <a:rPr lang="en-US" altLang="zh-CN" b="1">
                <a:latin typeface="Manrope SemiBold" charset="0"/>
                <a:cs typeface="Manrope SemiBold" charset="0"/>
                <a:sym typeface="+mn-ea"/>
              </a:rPr>
              <a:t>milestone</a:t>
            </a:r>
            <a:r>
              <a:rPr lang="zh-CN" altLang="en-US">
                <a:ea typeface="宋体" pitchFamily="2" charset="-122"/>
                <a:sym typeface="+mn-ea"/>
              </a:rPr>
              <a:t>：</a:t>
            </a:r>
            <a:r>
              <a:rPr lang="en-US" altLang="zh-CN">
                <a:ea typeface="宋体" pitchFamily="2" charset="-122"/>
                <a:sym typeface="+mn-ea"/>
              </a:rPr>
              <a:t>Milesight </a:t>
            </a:r>
            <a:r>
              <a:rPr lang="zh-CN" altLang="en-US">
                <a:ea typeface="宋体" pitchFamily="2" charset="-122"/>
                <a:sym typeface="+mn-ea"/>
              </a:rPr>
              <a:t>提供丰富的成像、</a:t>
            </a:r>
            <a:r>
              <a:rPr lang="en-US" altLang="zh-CN">
                <a:ea typeface="宋体" pitchFamily="2" charset="-122"/>
                <a:sym typeface="+mn-ea"/>
              </a:rPr>
              <a:t>AI </a:t>
            </a:r>
            <a:r>
              <a:rPr lang="zh-CN" altLang="en-US">
                <a:ea typeface="宋体" pitchFamily="2" charset="-122"/>
                <a:sym typeface="+mn-ea"/>
              </a:rPr>
              <a:t>和主动防御能力，</a:t>
            </a:r>
            <a:r>
              <a:rPr lang="en-US" altLang="zh-CN">
                <a:ea typeface="宋体" pitchFamily="2" charset="-122"/>
                <a:sym typeface="+mn-ea"/>
              </a:rPr>
              <a:t>Milestone </a:t>
            </a:r>
            <a:r>
              <a:rPr lang="zh-CN" altLang="en-US">
                <a:ea typeface="宋体" pitchFamily="2" charset="-122"/>
                <a:sym typeface="+mn-ea"/>
              </a:rPr>
              <a:t>则将视频、</a:t>
            </a:r>
            <a:r>
              <a:rPr lang="en-US" altLang="zh-CN">
                <a:ea typeface="宋体" pitchFamily="2" charset="-122"/>
                <a:sym typeface="+mn-ea"/>
              </a:rPr>
              <a:t>AI Events </a:t>
            </a:r>
            <a:r>
              <a:rPr lang="zh-CN" altLang="en-US">
                <a:ea typeface="宋体" pitchFamily="2" charset="-122"/>
                <a:sym typeface="+mn-ea"/>
              </a:rPr>
              <a:t>和 </a:t>
            </a:r>
            <a:r>
              <a:rPr lang="en-US" altLang="zh-CN">
                <a:ea typeface="宋体" pitchFamily="2" charset="-122"/>
                <a:sym typeface="+mn-ea"/>
              </a:rPr>
              <a:t>Alarms </a:t>
            </a:r>
            <a:r>
              <a:rPr lang="zh-CN" altLang="en-US">
                <a:ea typeface="宋体" pitchFamily="2" charset="-122"/>
                <a:sym typeface="+mn-ea"/>
              </a:rPr>
              <a:t>纳入统一工作流，帮助客户更快调查和响应，并能够在更多摄像机、门店和部署中保持一致的管理体验。</a:t>
            </a:r>
            <a:r>
              <a:rPr lang="en-US" altLang="zh-CN">
                <a:ea typeface="宋体" pitchFamily="2" charset="-122"/>
                <a:sym typeface="+mn-ea"/>
              </a:rPr>
              <a:t>（</a:t>
            </a:r>
            <a:r>
              <a:rPr lang="zh-CN" altLang="en-US">
                <a:ea typeface="宋体" pitchFamily="2" charset="-122"/>
                <a:sym typeface="+mn-ea"/>
              </a:rPr>
              <a:t>如果有更有力的点</a:t>
            </a:r>
            <a:r>
              <a:rPr lang="en-US" altLang="zh-CN">
                <a:ea typeface="宋体" pitchFamily="2" charset="-122"/>
                <a:sym typeface="+mn-ea"/>
              </a:rPr>
              <a:t>，</a:t>
            </a:r>
            <a:r>
              <a:rPr lang="zh-CN" altLang="en-US">
                <a:ea typeface="宋体" pitchFamily="2" charset="-122"/>
                <a:sym typeface="+mn-ea"/>
              </a:rPr>
              <a:t>可以再补充</a:t>
            </a:r>
            <a:r>
              <a:rPr lang="en-US" altLang="zh-CN">
                <a:ea typeface="宋体" pitchFamily="2" charset="-122"/>
                <a:sym typeface="+mn-ea"/>
              </a:rPr>
              <a:t>）</a:t>
            </a:r>
            <a:endParaRPr lang="en-US" altLang="zh-CN">
              <a:ea typeface="宋体" pitchFamily="2" charset="-122"/>
            </a:endParaRPr>
          </a:p>
          <a:p>
            <a:endParaRPr lang="en-US" altLang="zh-CN">
              <a:ea typeface="宋体" pitchFamily="2"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latin typeface="Manrope SemiBold" charset="0"/>
                <a:cs typeface="Manrope SemiBold" charset="0"/>
              </a:rPr>
              <a:t>校园核心挑战</a:t>
            </a:r>
            <a:r>
              <a:rPr lang="en-US" altLang="zh-CN">
                <a:latin typeface="Manrope SemiBold" charset="0"/>
                <a:cs typeface="Manrope SemiBold" charset="0"/>
              </a:rPr>
              <a:t>：</a:t>
            </a:r>
            <a:r>
              <a:rPr lang="zh-CN" altLang="en-US">
                <a:latin typeface="Manrope SemiBold" charset="0"/>
                <a:cs typeface="Manrope SemiBold" charset="0"/>
              </a:rPr>
              <a:t>环境复杂性</a:t>
            </a:r>
            <a:r>
              <a:rPr lang="en-US">
                <a:latin typeface="Manrope SemiBold" charset="0"/>
                <a:cs typeface="Manrope SemiBold" charset="0"/>
              </a:rPr>
              <a:t>，</a:t>
            </a:r>
            <a:r>
              <a:rPr lang="zh-CN" altLang="en-US">
                <a:latin typeface="Manrope SemiBold" charset="0"/>
                <a:cs typeface="Manrope SemiBold" charset="0"/>
              </a:rPr>
              <a:t>不仅是“看见”，而是如何在不同区域实现 </a:t>
            </a:r>
            <a:r>
              <a:rPr lang="zh-CN" altLang="en-US" b="1">
                <a:latin typeface="Manrope SemiBold" charset="0"/>
                <a:ea typeface="Manrope SemiBold" charset="0"/>
                <a:cs typeface="Manrope SemiBold" charset="0"/>
              </a:rPr>
              <a:t>更早识别风险、更高效完成覆盖</a:t>
            </a:r>
            <a:r>
              <a:rPr lang="zh-CN" altLang="en-US">
                <a:latin typeface="Manrope SemiBold" charset="0"/>
                <a:cs typeface="Manrope SemiBold" charset="0"/>
              </a:rPr>
              <a:t>、</a:t>
            </a:r>
            <a:r>
              <a:rPr lang="zh-CN" altLang="en-US" b="1">
                <a:latin typeface="Manrope SemiBold" charset="0"/>
                <a:ea typeface="Manrope SemiBold" charset="0"/>
                <a:cs typeface="Manrope SemiBold" charset="0"/>
              </a:rPr>
              <a:t>更精准管理出入</a:t>
            </a:r>
            <a:r>
              <a:rPr lang="zh-CN" altLang="en-US">
                <a:latin typeface="Manrope SemiBold" charset="0"/>
                <a:cs typeface="Manrope SemiBold" charset="0"/>
              </a:rPr>
              <a:t>，并最终将这些分散的能力形成统一的完整解决方案。</a:t>
            </a:r>
            <a:endParaRPr lang="zh-CN" altLang="en-US">
              <a:latin typeface="Manrope SemiBold" charset="0"/>
              <a:cs typeface="Manrope SemiBold" charset="0"/>
            </a:endParaRPr>
          </a:p>
          <a:p>
            <a:endParaRPr lang="zh-CN" altLang="en-US">
              <a:latin typeface="Manrope SemiBold" charset="0"/>
              <a:cs typeface="Manrope SemiBold" charset="0"/>
            </a:endParaRPr>
          </a:p>
          <a:p>
            <a:r>
              <a:rPr lang="zh-CN" altLang="en-US">
                <a:latin typeface="Manrope SemiBold" charset="0"/>
                <a:cs typeface="Manrope SemiBold" charset="0"/>
              </a:rPr>
              <a:t>因此按照 “</a:t>
            </a:r>
            <a:r>
              <a:rPr lang="en-US" altLang="zh-CN">
                <a:latin typeface="Manrope SemiBold" charset="0"/>
                <a:cs typeface="Manrope SemiBold" charset="0"/>
              </a:rPr>
              <a:t>Detect → Cover → Control → Unify” </a:t>
            </a:r>
            <a:r>
              <a:rPr lang="zh-CN" altLang="en-US">
                <a:latin typeface="Manrope SemiBold" charset="0"/>
                <a:cs typeface="Manrope SemiBold" charset="0"/>
              </a:rPr>
              <a:t>四层逻辑展开：</a:t>
            </a:r>
            <a:endParaRPr lang="zh-CN" altLang="en-US">
              <a:latin typeface="Manrope SemiBold" charset="0"/>
              <a:cs typeface="Manrope SemiBold" charset="0"/>
            </a:endParaRPr>
          </a:p>
          <a:p>
            <a:r>
              <a:rPr lang="en-US" altLang="zh-CN">
                <a:latin typeface="Manrope SemiBold" charset="0"/>
                <a:cs typeface="Manrope SemiBold" charset="0"/>
              </a:rPr>
              <a:t>1. </a:t>
            </a:r>
            <a:r>
              <a:rPr lang="en-US" altLang="zh-CN">
                <a:latin typeface="Manrope SemiBold" charset="0"/>
                <a:cs typeface="Manrope SemiBold" charset="0"/>
                <a:sym typeface="+mn-ea"/>
              </a:rPr>
              <a:t>Detect</a:t>
            </a:r>
            <a:r>
              <a:rPr lang="zh-CN" altLang="en-US">
                <a:latin typeface="Manrope SemiBold" charset="0"/>
                <a:ea typeface="宋体" pitchFamily="2" charset="-122"/>
                <a:cs typeface="Manrope SemiBold" charset="0"/>
                <a:sym typeface="+mn-ea"/>
              </a:rPr>
              <a:t>：</a:t>
            </a:r>
            <a:r>
              <a:rPr lang="en-US" altLang="zh-CN" kern="0" dirty="0">
                <a:solidFill>
                  <a:schemeClr val="tx1">
                    <a:lumMod val="75000"/>
                    <a:lumOff val="25000"/>
                  </a:schemeClr>
                </a:solidFill>
                <a:effectLst/>
                <a:uFillTx/>
                <a:latin typeface="Manrope SemiBold" charset="0"/>
                <a:ea typeface="宋体" pitchFamily="2" charset="-122"/>
                <a:cs typeface="Manrope SemiBold" charset="0"/>
                <a:sym typeface="微软雅黑" charset="-122"/>
              </a:rPr>
              <a:t>“Detect Earlier. Respond Faster.” </a:t>
            </a:r>
            <a:r>
              <a:rPr lang="zh-CN" altLang="en-US">
                <a:latin typeface="Manrope SemiBold" charset="0"/>
                <a:ea typeface="宋体" pitchFamily="2" charset="-122"/>
                <a:cs typeface="Manrope SemiBold" charset="0"/>
                <a:sym typeface="+mn-ea"/>
              </a:rPr>
              <a:t>首先解决最核心的人员安全问题。这里不以单纯罗列 </a:t>
            </a:r>
            <a:r>
              <a:rPr lang="en-US" altLang="zh-CN">
                <a:latin typeface="Manrope SemiBold" charset="0"/>
                <a:ea typeface="宋体" pitchFamily="2" charset="-122"/>
                <a:cs typeface="Manrope SemiBold" charset="0"/>
                <a:sym typeface="+mn-ea"/>
              </a:rPr>
              <a:t>AI Events </a:t>
            </a:r>
            <a:r>
              <a:rPr lang="zh-CN" altLang="en-US">
                <a:latin typeface="Manrope SemiBold" charset="0"/>
                <a:ea typeface="宋体" pitchFamily="2" charset="-122"/>
                <a:cs typeface="Manrope SemiBold" charset="0"/>
                <a:sym typeface="+mn-ea"/>
              </a:rPr>
              <a:t>为重点</a:t>
            </a:r>
            <a:r>
              <a:rPr lang="en-US" altLang="zh-CN">
                <a:latin typeface="Manrope SemiBold" charset="0"/>
                <a:ea typeface="宋体" pitchFamily="2" charset="-122"/>
                <a:cs typeface="Manrope SemiBold" charset="0"/>
                <a:sym typeface="+mn-ea"/>
              </a:rPr>
              <a:t>，</a:t>
            </a:r>
            <a:r>
              <a:rPr lang="zh-CN" altLang="en-US">
                <a:latin typeface="Manrope SemiBold" charset="0"/>
                <a:ea typeface="宋体" pitchFamily="2" charset="-122"/>
                <a:cs typeface="Manrope SemiBold" charset="0"/>
                <a:sym typeface="+mn-ea"/>
              </a:rPr>
              <a:t>从基础目标检测进一步延伸至复杂事件、行为和属性分析。体现 </a:t>
            </a:r>
            <a:r>
              <a:rPr lang="en-US" altLang="zh-CN">
                <a:latin typeface="Manrope SemiBold" charset="0"/>
                <a:ea typeface="宋体" pitchFamily="2" charset="-122"/>
                <a:cs typeface="Manrope SemiBold" charset="0"/>
                <a:sym typeface="+mn-ea"/>
              </a:rPr>
              <a:t>AI </a:t>
            </a:r>
            <a:r>
              <a:rPr lang="zh-CN" altLang="en-US">
                <a:latin typeface="Manrope SemiBold" charset="0"/>
                <a:ea typeface="宋体" pitchFamily="2" charset="-122"/>
                <a:cs typeface="Manrope SemiBold" charset="0"/>
                <a:sym typeface="+mn-ea"/>
              </a:rPr>
              <a:t>不仅能覆盖更多校园安全场景，也能贯穿从事件识别、及时介入到后续调查的完整流程。</a:t>
            </a:r>
            <a:endParaRPr lang="zh-CN" altLang="en-US">
              <a:latin typeface="Manrope SemiBold" charset="0"/>
              <a:ea typeface="宋体" pitchFamily="2" charset="-122"/>
              <a:cs typeface="Manrope SemiBold" charset="0"/>
              <a:sym typeface="+mn-ea"/>
            </a:endParaRPr>
          </a:p>
          <a:p>
            <a:endParaRPr lang="zh-CN" altLang="en-US">
              <a:latin typeface="Manrope SemiBold" charset="0"/>
              <a:ea typeface="宋体" pitchFamily="2" charset="-122"/>
              <a:cs typeface="Manrope SemiBold" charset="0"/>
              <a:sym typeface="+mn-ea"/>
            </a:endParaRPr>
          </a:p>
          <a:p>
            <a:r>
              <a:rPr lang="en-US" altLang="zh-CN">
                <a:latin typeface="Manrope SemiBold" charset="0"/>
                <a:ea typeface="宋体" pitchFamily="2" charset="-122"/>
                <a:cs typeface="Manrope SemiBold" charset="0"/>
                <a:sym typeface="+mn-ea"/>
              </a:rPr>
              <a:t>2. Cover: </a:t>
            </a:r>
            <a:r>
              <a:rPr lang="zh-CN" altLang="en-US">
                <a:latin typeface="Manrope SemiBold" charset="0"/>
                <a:ea typeface="宋体" pitchFamily="2" charset="-122"/>
                <a:cs typeface="Manrope SemiBold" charset="0"/>
                <a:sym typeface="+mn-ea"/>
              </a:rPr>
              <a:t>进一步解决校园面积大、开放区域多带来的覆盖效率问题。</a:t>
            </a:r>
            <a:endParaRPr lang="zh-CN" altLang="en-US">
              <a:latin typeface="Manrope SemiBold" charset="0"/>
              <a:ea typeface="宋体" pitchFamily="2" charset="-122"/>
              <a:cs typeface="Manrope SemiBold" charset="0"/>
              <a:sym typeface="+mn-ea"/>
            </a:endParaRPr>
          </a:p>
          <a:p>
            <a:endParaRPr lang="zh-CN" altLang="en-US">
              <a:latin typeface="Manrope SemiBold" charset="0"/>
              <a:ea typeface="宋体" pitchFamily="2" charset="-122"/>
              <a:cs typeface="Manrope SemiBold" charset="0"/>
              <a:sym typeface="+mn-ea"/>
            </a:endParaRPr>
          </a:p>
          <a:p>
            <a:r>
              <a:rPr lang="en-US" altLang="zh-CN">
                <a:latin typeface="Manrope SemiBold" charset="0"/>
                <a:ea typeface="宋体" pitchFamily="2" charset="-122"/>
                <a:cs typeface="Manrope SemiBold" charset="0"/>
                <a:sym typeface="+mn-ea"/>
              </a:rPr>
              <a:t>3. Control: </a:t>
            </a:r>
            <a:r>
              <a:rPr lang="zh-CN" altLang="en-US">
                <a:latin typeface="Manrope SemiBold" charset="0"/>
                <a:ea typeface="宋体" pitchFamily="2" charset="-122"/>
                <a:cs typeface="Manrope SemiBold" charset="0"/>
                <a:sym typeface="+mn-ea"/>
              </a:rPr>
              <a:t>校园车辆出入口</a:t>
            </a:r>
            <a:r>
              <a:rPr lang="en-US" altLang="zh-CN">
                <a:latin typeface="Manrope SemiBold" charset="0"/>
                <a:ea typeface="宋体" pitchFamily="2" charset="-122"/>
                <a:cs typeface="Manrope SemiBold" charset="0"/>
                <a:sym typeface="+mn-ea"/>
              </a:rPr>
              <a:t> &amp; </a:t>
            </a:r>
            <a:r>
              <a:rPr lang="zh-CN" altLang="en-US">
                <a:latin typeface="Manrope SemiBold" charset="0"/>
                <a:ea typeface="宋体" pitchFamily="2" charset="-122"/>
                <a:cs typeface="Manrope SemiBold" charset="0"/>
                <a:sym typeface="+mn-ea"/>
              </a:rPr>
              <a:t>名单管理</a:t>
            </a:r>
            <a:r>
              <a:rPr lang="en-US" altLang="zh-CN">
                <a:latin typeface="Manrope SemiBold" charset="0"/>
                <a:ea typeface="宋体" pitchFamily="2" charset="-122"/>
                <a:cs typeface="Manrope SemiBold" charset="0"/>
                <a:sym typeface="+mn-ea"/>
              </a:rPr>
              <a:t>。</a:t>
            </a:r>
            <a:endParaRPr lang="en-US" altLang="zh-CN">
              <a:latin typeface="Manrope SemiBold" charset="0"/>
              <a:ea typeface="宋体" pitchFamily="2" charset="-122"/>
              <a:cs typeface="Manrope SemiBold" charset="0"/>
              <a:sym typeface="+mn-ea"/>
            </a:endParaRPr>
          </a:p>
          <a:p>
            <a:endParaRPr lang="en-US" altLang="zh-CN">
              <a:latin typeface="Manrope SemiBold" charset="0"/>
              <a:ea typeface="宋体" pitchFamily="2" charset="-122"/>
              <a:cs typeface="Manrope SemiBold" charset="0"/>
              <a:sym typeface="+mn-ea"/>
            </a:endParaRPr>
          </a:p>
          <a:p>
            <a:r>
              <a:rPr lang="en-US" altLang="zh-CN">
                <a:latin typeface="Manrope SemiBold" charset="0"/>
                <a:ea typeface="宋体" pitchFamily="2" charset="-122"/>
                <a:cs typeface="Manrope SemiBold" charset="0"/>
                <a:sym typeface="+mn-ea"/>
              </a:rPr>
              <a:t>4. Unify：</a:t>
            </a:r>
            <a:r>
              <a:rPr lang="zh-CN" altLang="en-US">
                <a:latin typeface="Manrope SemiBold" charset="0"/>
                <a:ea typeface="宋体" pitchFamily="2" charset="-122"/>
                <a:cs typeface="Manrope SemiBold" charset="0"/>
                <a:sym typeface="+mn-ea"/>
              </a:rPr>
              <a:t>前三部分解决的是不同区域的具体需求，但 </a:t>
            </a:r>
            <a:r>
              <a:rPr lang="en-US" altLang="zh-CN">
                <a:latin typeface="Manrope SemiBold" charset="0"/>
                <a:ea typeface="宋体" pitchFamily="2" charset="-122"/>
                <a:cs typeface="Manrope SemiBold" charset="0"/>
                <a:sym typeface="+mn-ea"/>
              </a:rPr>
              <a:t>Campus </a:t>
            </a:r>
            <a:r>
              <a:rPr lang="zh-CN" altLang="en-US">
                <a:latin typeface="Manrope SemiBold" charset="0"/>
                <a:ea typeface="宋体" pitchFamily="2" charset="-122"/>
                <a:cs typeface="Manrope SemiBold" charset="0"/>
                <a:sym typeface="+mn-ea"/>
              </a:rPr>
              <a:t>项目最终会产生大量 </a:t>
            </a:r>
            <a:r>
              <a:rPr lang="en-US" altLang="zh-CN">
                <a:latin typeface="Manrope SemiBold" charset="0"/>
                <a:ea typeface="宋体" pitchFamily="2" charset="-122"/>
                <a:cs typeface="Manrope SemiBold" charset="0"/>
                <a:sym typeface="+mn-ea"/>
              </a:rPr>
              <a:t>cameras、AI events、alarms </a:t>
            </a:r>
            <a:r>
              <a:rPr lang="zh-CN" altLang="en-US">
                <a:latin typeface="Manrope SemiBold" charset="0"/>
                <a:ea typeface="宋体" pitchFamily="2" charset="-122"/>
                <a:cs typeface="Manrope SemiBold" charset="0"/>
                <a:sym typeface="+mn-ea"/>
              </a:rPr>
              <a:t>和不同用户角色，因此最后自然引出 </a:t>
            </a:r>
            <a:r>
              <a:rPr lang="en-US" altLang="zh-CN">
                <a:latin typeface="Manrope SemiBold" charset="0"/>
                <a:ea typeface="宋体" pitchFamily="2" charset="-122"/>
                <a:cs typeface="Manrope SemiBold" charset="0"/>
                <a:sym typeface="+mn-ea"/>
              </a:rPr>
              <a:t>Milestone，</a:t>
            </a:r>
            <a:r>
              <a:rPr lang="zh-CN" altLang="en-US">
                <a:latin typeface="Manrope SemiBold" charset="0"/>
                <a:ea typeface="宋体" pitchFamily="2" charset="-122"/>
                <a:cs typeface="Manrope SemiBold" charset="0"/>
                <a:sym typeface="+mn-ea"/>
              </a:rPr>
              <a:t>统一管理</a:t>
            </a:r>
            <a:r>
              <a:rPr lang="en-US" altLang="zh-CN">
                <a:latin typeface="Manrope SemiBold" charset="0"/>
                <a:ea typeface="宋体" pitchFamily="2" charset="-122"/>
                <a:cs typeface="Manrope SemiBold" charset="0"/>
                <a:sym typeface="+mn-ea"/>
              </a:rPr>
              <a:t>，</a:t>
            </a:r>
            <a:endParaRPr lang="en-US" altLang="zh-CN">
              <a:latin typeface="Manrope SemiBold" charset="0"/>
              <a:ea typeface="宋体" pitchFamily="2" charset="-122"/>
              <a:cs typeface="Manrope SemiBold" charset="0"/>
              <a:sym typeface="+mn-ea"/>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latin typeface="Manrope SemiBold" charset="0"/>
                <a:cs typeface="Manrope SemiBold" charset="0"/>
              </a:rPr>
              <a:t>围绕矿区最典型的风险和痛点</a:t>
            </a:r>
            <a:r>
              <a:rPr lang="en-US" altLang="zh-CN">
                <a:latin typeface="Manrope SemiBold" charset="0"/>
                <a:cs typeface="Manrope SemiBold" charset="0"/>
              </a:rPr>
              <a:t>: </a:t>
            </a:r>
            <a:r>
              <a:rPr lang="zh-CN" altLang="en-US">
                <a:latin typeface="Manrope SemiBold" charset="0"/>
                <a:cs typeface="Manrope SemiBold" charset="0"/>
              </a:rPr>
              <a:t>人员安全</a:t>
            </a:r>
            <a:r>
              <a:rPr lang="en-US" altLang="zh-CN">
                <a:latin typeface="Manrope SemiBold" charset="0"/>
                <a:cs typeface="Manrope SemiBold" charset="0"/>
              </a:rPr>
              <a:t>、</a:t>
            </a:r>
            <a:r>
              <a:rPr lang="zh-CN" altLang="en-US">
                <a:latin typeface="Manrope SemiBold" charset="0"/>
                <a:cs typeface="Manrope SemiBold" charset="0"/>
              </a:rPr>
              <a:t>资产保护</a:t>
            </a:r>
            <a:r>
              <a:rPr lang="en-US" altLang="zh-CN">
                <a:latin typeface="Manrope SemiBold" charset="0"/>
                <a:cs typeface="Manrope SemiBold" charset="0"/>
              </a:rPr>
              <a:t>、</a:t>
            </a:r>
            <a:r>
              <a:rPr lang="zh-CN" altLang="en-US">
                <a:latin typeface="Manrope SemiBold" charset="0"/>
                <a:cs typeface="Manrope SemiBold" charset="0"/>
              </a:rPr>
              <a:t>便捷防护</a:t>
            </a:r>
            <a:r>
              <a:rPr lang="en-US" altLang="zh-CN">
                <a:latin typeface="Manrope SemiBold" charset="0"/>
                <a:cs typeface="Manrope SemiBold" charset="0"/>
              </a:rPr>
              <a:t>，</a:t>
            </a:r>
            <a:r>
              <a:rPr lang="zh-CN" altLang="en-US">
                <a:latin typeface="Manrope SemiBold" charset="0"/>
                <a:cs typeface="Manrope SemiBold" charset="0"/>
              </a:rPr>
              <a:t>基本覆盖了一个 </a:t>
            </a:r>
            <a:r>
              <a:rPr lang="en-US" altLang="zh-CN">
                <a:latin typeface="Manrope SemiBold" charset="0"/>
                <a:cs typeface="Manrope SemiBold" charset="0"/>
              </a:rPr>
              <a:t>mining site </a:t>
            </a:r>
            <a:r>
              <a:rPr lang="zh-CN" altLang="en-US">
                <a:latin typeface="Manrope SemiBold" charset="0"/>
                <a:cs typeface="Manrope SemiBold" charset="0"/>
              </a:rPr>
              <a:t>最核心的安防对象</a:t>
            </a:r>
            <a:r>
              <a:rPr lang="en-US" altLang="zh-CN">
                <a:latin typeface="Manrope SemiBold" charset="0"/>
                <a:cs typeface="Manrope SemiBold" charset="0"/>
              </a:rPr>
              <a:t>。</a:t>
            </a:r>
            <a:endParaRPr lang="en-US" altLang="zh-CN">
              <a:latin typeface="Manrope SemiBold" charset="0"/>
              <a:cs typeface="Manrope SemiBold" charset="0"/>
            </a:endParaRPr>
          </a:p>
          <a:p>
            <a:pPr marL="171450" indent="-171450">
              <a:buFont typeface="Arial" panose="020B0604020202090204" pitchFamily="34" charset="0"/>
              <a:buChar char="•"/>
            </a:pPr>
            <a:r>
              <a:rPr lang="en-US" altLang="zh-CN">
                <a:latin typeface="Manrope SemiBold" charset="0"/>
                <a:cs typeface="Manrope SemiBold" charset="0"/>
              </a:rPr>
              <a:t>Worker Safety </a:t>
            </a:r>
            <a:r>
              <a:rPr lang="zh-CN" altLang="en-US">
                <a:latin typeface="Manrope SemiBold" charset="0"/>
                <a:cs typeface="Manrope SemiBold" charset="0"/>
              </a:rPr>
              <a:t>重点不是普通视频监控，而是把视频能力进一步延伸到高危作业安全。</a:t>
            </a:r>
            <a:endParaRPr lang="en-US" altLang="zh-CN">
              <a:sym typeface="+mn-ea"/>
            </a:endParaRPr>
          </a:p>
          <a:p>
            <a:pPr marL="171450" indent="-171450">
              <a:buFont typeface="Arial" panose="020B0604020202090204" pitchFamily="34" charset="0"/>
              <a:buChar char="•"/>
            </a:pPr>
            <a:endParaRPr lang="en-US" altLang="zh-CN">
              <a:latin typeface="Manrope SemiBold" charset="0"/>
              <a:cs typeface="Manrope SemiBold" charset="0"/>
              <a:sym typeface="+mn-ea"/>
            </a:endParaRPr>
          </a:p>
          <a:p>
            <a:pPr marL="171450" indent="-171450">
              <a:buFont typeface="Arial" panose="020B0604020202090204" pitchFamily="34" charset="0"/>
              <a:buChar char="•"/>
            </a:pPr>
            <a:r>
              <a:rPr lang="zh-CN" altLang="en-US">
                <a:latin typeface="Manrope SemiBold" charset="0"/>
                <a:cs typeface="Manrope SemiBold" charset="0"/>
              </a:rPr>
              <a:t>“安全”转向“防损”</a:t>
            </a:r>
            <a:r>
              <a:rPr lang="en-US" altLang="zh-CN">
                <a:latin typeface="Manrope SemiBold" charset="0"/>
                <a:cs typeface="Manrope SemiBold" charset="0"/>
              </a:rPr>
              <a:t>，</a:t>
            </a:r>
            <a:r>
              <a:rPr lang="zh-CN" altLang="en-US">
                <a:latin typeface="Manrope SemiBold" charset="0"/>
                <a:cs typeface="Manrope SemiBold" charset="0"/>
              </a:rPr>
              <a:t>矿区仓储和设备区域结构复杂，所以这里不靠单一产品，而是通过不同 </a:t>
            </a:r>
            <a:r>
              <a:rPr lang="en-US" altLang="zh-CN">
                <a:latin typeface="Manrope SemiBold" charset="0"/>
                <a:cs typeface="Manrope SemiBold" charset="0"/>
              </a:rPr>
              <a:t>camera form factors </a:t>
            </a:r>
            <a:r>
              <a:rPr lang="zh-CN" altLang="en-US">
                <a:latin typeface="Manrope SemiBold" charset="0"/>
                <a:cs typeface="Manrope SemiBold" charset="0"/>
              </a:rPr>
              <a:t>提高覆盖效率和部署灵活性</a:t>
            </a:r>
            <a:r>
              <a:rPr lang="en-US" altLang="zh-CN">
                <a:latin typeface="Manrope SemiBold" charset="0"/>
                <a:cs typeface="Manrope SemiBold" charset="0"/>
              </a:rPr>
              <a:t>。</a:t>
            </a:r>
            <a:r>
              <a:rPr lang="zh-CN" altLang="en-US">
                <a:latin typeface="Manrope SemiBold" charset="0"/>
                <a:cs typeface="Manrope SemiBold" charset="0"/>
              </a:rPr>
              <a:t>这里实际上体现的是 </a:t>
            </a:r>
            <a:r>
              <a:rPr lang="en-US" altLang="zh-CN">
                <a:latin typeface="Manrope SemiBold" charset="0"/>
                <a:cs typeface="Manrope SemiBold" charset="0"/>
              </a:rPr>
              <a:t>Milesight </a:t>
            </a:r>
            <a:r>
              <a:rPr lang="zh-CN" altLang="en-US">
                <a:latin typeface="Manrope SemiBold" charset="0"/>
                <a:cs typeface="Manrope SemiBold" charset="0"/>
              </a:rPr>
              <a:t>产品组合对 </a:t>
            </a:r>
            <a:r>
              <a:rPr lang="en-US" altLang="zh-CN">
                <a:latin typeface="Manrope SemiBold" charset="0"/>
                <a:cs typeface="Manrope SemiBold" charset="0"/>
              </a:rPr>
              <a:t>SI </a:t>
            </a:r>
            <a:r>
              <a:rPr lang="zh-CN" altLang="en-US">
                <a:latin typeface="Manrope SemiBold" charset="0"/>
                <a:cs typeface="Manrope SemiBold" charset="0"/>
              </a:rPr>
              <a:t>做方案设计的灵活性。</a:t>
            </a:r>
            <a:endParaRPr lang="zh-CN" altLang="en-US">
              <a:latin typeface="Manrope SemiBold" charset="0"/>
              <a:cs typeface="Manrope SemiBold" charset="0"/>
            </a:endParaRPr>
          </a:p>
          <a:p>
            <a:pPr marL="171450" indent="-171450">
              <a:buFont typeface="Arial" panose="020B0604020202090204" pitchFamily="34" charset="0"/>
              <a:buChar char="•"/>
            </a:pPr>
            <a:endParaRPr lang="zh-CN" altLang="en-US">
              <a:latin typeface="Manrope SemiBold" charset="0"/>
              <a:cs typeface="Manrope SemiBold" charset="0"/>
            </a:endParaRPr>
          </a:p>
          <a:p>
            <a:pPr marL="171450" indent="-171450">
              <a:buFont typeface="Arial" panose="020B0604020202090204" pitchFamily="34" charset="0"/>
              <a:buChar char="•"/>
            </a:pPr>
            <a:r>
              <a:rPr lang="zh-CN" altLang="en-US">
                <a:latin typeface="Manrope SemiBold" charset="0"/>
                <a:cs typeface="Manrope SemiBold" charset="0"/>
              </a:rPr>
              <a:t>边界防护</a:t>
            </a:r>
            <a:r>
              <a:rPr lang="en-US" altLang="zh-CN">
                <a:latin typeface="Manrope SemiBold" charset="0"/>
                <a:cs typeface="Manrope SemiBold" charset="0"/>
              </a:rPr>
              <a:t>（</a:t>
            </a:r>
            <a:r>
              <a:rPr lang="zh-CN" altLang="en-US">
                <a:latin typeface="Manrope SemiBold" charset="0"/>
                <a:cs typeface="Manrope SemiBold" charset="0"/>
              </a:rPr>
              <a:t>范围大、距离远、夜间和偏远区域难用人工持续监控</a:t>
            </a:r>
            <a:r>
              <a:rPr lang="en-US" altLang="zh-CN">
                <a:latin typeface="Manrope SemiBold" charset="0"/>
                <a:cs typeface="Manrope SemiBold" charset="0"/>
              </a:rPr>
              <a:t>）</a:t>
            </a:r>
            <a:r>
              <a:rPr lang="zh-CN" altLang="en-US">
                <a:latin typeface="Manrope SemiBold" charset="0"/>
                <a:cs typeface="Manrope SemiBold" charset="0"/>
              </a:rPr>
              <a:t>。所以逻辑是非常明确的</a:t>
            </a:r>
            <a:r>
              <a:rPr lang="zh-CN" altLang="en-US" b="1">
                <a:latin typeface="Manrope SemiBold" charset="0"/>
                <a:cs typeface="Manrope SemiBold" charset="0"/>
              </a:rPr>
              <a:t> “看得远</a:t>
            </a:r>
            <a:r>
              <a:rPr lang="en-US" altLang="zh-CN" b="1">
                <a:latin typeface="Manrope SemiBold" charset="0"/>
                <a:cs typeface="Manrope SemiBold" charset="0"/>
              </a:rPr>
              <a:t>-</a:t>
            </a:r>
            <a:r>
              <a:rPr lang="zh-CN" altLang="en-US" b="1">
                <a:latin typeface="Manrope SemiBold" charset="0"/>
                <a:cs typeface="Manrope SemiBold" charset="0"/>
              </a:rPr>
              <a:t>看得准</a:t>
            </a:r>
            <a:r>
              <a:rPr lang="en-US" altLang="zh-CN" b="1">
                <a:latin typeface="Manrope SemiBold" charset="0"/>
                <a:cs typeface="Manrope SemiBold" charset="0"/>
              </a:rPr>
              <a:t>-</a:t>
            </a:r>
            <a:r>
              <a:rPr lang="zh-CN" altLang="en-US" b="1">
                <a:latin typeface="Manrope SemiBold" charset="0"/>
                <a:cs typeface="Manrope SemiBold" charset="0"/>
              </a:rPr>
              <a:t>持续跟踪”</a:t>
            </a:r>
            <a:r>
              <a:rPr lang="en-US" altLang="zh-CN" b="1">
                <a:latin typeface="Manrope SemiBold" charset="0"/>
                <a:cs typeface="Manrope SemiBold" charset="0"/>
              </a:rPr>
              <a:t>。</a:t>
            </a:r>
            <a:r>
              <a:rPr lang="zh-CN" altLang="en-US">
                <a:latin typeface="Manrope SemiBold" charset="0"/>
                <a:cs typeface="Manrope SemiBold" charset="0"/>
              </a:rPr>
              <a:t>这里给 </a:t>
            </a:r>
            <a:r>
              <a:rPr lang="en-US" altLang="zh-CN">
                <a:latin typeface="Manrope SemiBold" charset="0"/>
                <a:cs typeface="Manrope SemiBold" charset="0"/>
              </a:rPr>
              <a:t>SI </a:t>
            </a:r>
            <a:r>
              <a:rPr lang="zh-CN" altLang="en-US">
                <a:latin typeface="Manrope SemiBold" charset="0"/>
                <a:cs typeface="Manrope SemiBold" charset="0"/>
              </a:rPr>
              <a:t>的核心价值是用更高效的方式解决大范围 </a:t>
            </a:r>
            <a:r>
              <a:rPr lang="en-US" altLang="zh-CN">
                <a:latin typeface="Manrope SemiBold" charset="0"/>
                <a:cs typeface="Manrope SemiBold" charset="0"/>
              </a:rPr>
              <a:t>perimeter protection，</a:t>
            </a:r>
            <a:r>
              <a:rPr lang="zh-CN" altLang="en-US">
                <a:latin typeface="Manrope SemiBold" charset="0"/>
                <a:cs typeface="Manrope SemiBold" charset="0"/>
              </a:rPr>
              <a:t>而不是简单增加更多 </a:t>
            </a:r>
            <a:r>
              <a:rPr lang="en-US" altLang="zh-CN">
                <a:latin typeface="Manrope SemiBold" charset="0"/>
                <a:cs typeface="Manrope SemiBold" charset="0"/>
              </a:rPr>
              <a:t>camera points。</a:t>
            </a:r>
            <a:endParaRPr lang="en-US" altLang="zh-CN">
              <a:latin typeface="Manrope SemiBold" charset="0"/>
              <a:cs typeface="Manrope SemiBold" charset="0"/>
            </a:endParaRPr>
          </a:p>
          <a:p>
            <a:pPr marL="171450" indent="-171450">
              <a:buFont typeface="Arial" panose="020B0604020202090204" pitchFamily="34" charset="0"/>
              <a:buChar char="•"/>
            </a:pPr>
            <a:endParaRPr lang="en-US"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前面整套 </a:t>
            </a:r>
            <a:r>
              <a:rPr lang="en-US" altLang="zh-CN"/>
              <a:t>PPT </a:t>
            </a:r>
            <a:r>
              <a:rPr lang="zh-CN" altLang="en-US"/>
              <a:t>都在回答 “</a:t>
            </a:r>
            <a:r>
              <a:rPr lang="en-US" altLang="zh-CN"/>
              <a:t>Milesight </a:t>
            </a:r>
            <a:r>
              <a:rPr lang="zh-CN" altLang="en-US"/>
              <a:t>能做什么”，最后这一页应该回答 </a:t>
            </a:r>
            <a:r>
              <a:rPr lang="en-US" altLang="zh-CN"/>
              <a:t>SI </a:t>
            </a:r>
            <a:r>
              <a:rPr lang="zh-CN" altLang="en-US"/>
              <a:t>最现实的问题：</a:t>
            </a:r>
            <a:r>
              <a:rPr lang="en-US" altLang="zh-CN"/>
              <a:t>“Why should I actually choose Milesight for my next Milestone project?”</a:t>
            </a:r>
            <a:endParaRPr lang="en-US" altLang="zh-CN"/>
          </a:p>
          <a:p>
            <a:r>
              <a:rPr lang="zh-CN" altLang="en-US"/>
              <a:t>所以这里不再讲 前面已经证明过的东西，而应该完全切换到 </a:t>
            </a:r>
            <a:r>
              <a:rPr lang="en-US" altLang="zh-CN"/>
              <a:t>SI </a:t>
            </a:r>
            <a:r>
              <a:rPr lang="zh-CN" altLang="en-US"/>
              <a:t>做项目时真正关心的价值。</a:t>
            </a:r>
            <a:endParaRPr lang="zh-CN" altLang="en-US"/>
          </a:p>
          <a:p>
            <a:endParaRPr lang="zh-CN" altLang="en-US"/>
          </a:p>
          <a:p>
            <a:pPr marL="228600" indent="-228600">
              <a:buAutoNum type="arabicPeriod"/>
            </a:pPr>
            <a:r>
              <a:rPr lang="zh-CN" altLang="en-US" b="1">
                <a:latin typeface="Manrope SemiBold" charset="0"/>
                <a:ea typeface="Manrope SemiBold" charset="0"/>
              </a:rPr>
              <a:t>商业层面，项目和利润有保护</a:t>
            </a:r>
            <a:endParaRPr lang="zh-CN" altLang="en-US" b="1">
              <a:latin typeface="Manrope SemiBold" charset="0"/>
              <a:ea typeface="Manrope SemiBold" charset="0"/>
            </a:endParaRPr>
          </a:p>
          <a:p>
            <a:pPr marL="228600" indent="-228600">
              <a:buAutoNum type="arabicPeriod"/>
            </a:pPr>
            <a:r>
              <a:rPr lang="zh-CN" altLang="en-US" b="1">
                <a:latin typeface="Manrope SemiBold" charset="0"/>
                <a:ea typeface="Manrope SemiBold" charset="0"/>
              </a:rPr>
              <a:t>技术层面，特殊项目需求我们能配合</a:t>
            </a:r>
            <a:endParaRPr lang="zh-CN" altLang="en-US" b="1">
              <a:latin typeface="Manrope SemiBold" charset="0"/>
              <a:ea typeface="Manrope SemiBold" charset="0"/>
            </a:endParaRPr>
          </a:p>
          <a:p>
            <a:pPr marL="228600" indent="-228600">
              <a:buAutoNum type="arabicPeriod"/>
            </a:pPr>
            <a:r>
              <a:rPr lang="zh-CN" altLang="en-US" b="1">
                <a:latin typeface="Manrope SemiBold" charset="0"/>
                <a:ea typeface="Manrope SemiBold" charset="0"/>
              </a:rPr>
              <a:t>维护层面</a:t>
            </a:r>
            <a:r>
              <a:rPr lang="zh-CN" altLang="en-US"/>
              <a:t>，</a:t>
            </a:r>
            <a:r>
              <a:rPr lang="en-US" altLang="zh-CN"/>
              <a:t>Plugin </a:t>
            </a:r>
            <a:r>
              <a:rPr lang="zh-CN" altLang="en-US"/>
              <a:t>我们自己开发 → 我们自己持续维护 → 新产品 / </a:t>
            </a:r>
            <a:r>
              <a:rPr lang="en-US" altLang="zh-CN"/>
              <a:t>XProtect </a:t>
            </a:r>
            <a:r>
              <a:rPr lang="zh-CN" altLang="en-US"/>
              <a:t>更新我们跟 → </a:t>
            </a:r>
            <a:r>
              <a:rPr lang="en-US" altLang="zh-CN"/>
              <a:t>SI </a:t>
            </a:r>
            <a:r>
              <a:rPr lang="zh-CN" altLang="en-US"/>
              <a:t>少做 </a:t>
            </a:r>
            <a:r>
              <a:rPr lang="en-US" altLang="zh-CN"/>
              <a:t>integration work</a:t>
            </a:r>
            <a:endParaRPr lang="en-US" altLang="zh-CN"/>
          </a:p>
          <a:p>
            <a:pPr marL="228600" indent="-228600">
              <a:buAutoNum type="arabicPeriod"/>
            </a:pPr>
            <a:r>
              <a:rPr lang="zh-CN" altLang="en-US" b="1">
                <a:latin typeface="Manrope SemiBold" charset="0"/>
                <a:ea typeface="Manrope SemiBold" charset="0"/>
              </a:rPr>
              <a:t>竞争力层面</a:t>
            </a:r>
            <a:r>
              <a:rPr lang="en-US" altLang="zh-CN" b="1">
                <a:latin typeface="Manrope SemiBold" charset="0"/>
                <a:ea typeface="Manrope SemiBold" charset="0"/>
              </a:rPr>
              <a:t>/</a:t>
            </a:r>
            <a:r>
              <a:rPr lang="zh-CN" altLang="en-US" b="1">
                <a:latin typeface="Manrope SemiBold" charset="0"/>
                <a:ea typeface="Manrope SemiBold" charset="0"/>
              </a:rPr>
              <a:t>经济价值</a:t>
            </a:r>
            <a:r>
              <a:rPr lang="zh-CN" altLang="en-US"/>
              <a:t>，在可靠品质基础上提供更大的</a:t>
            </a:r>
            <a:r>
              <a:rPr lang="en-US" altLang="zh-CN"/>
              <a:t>margin。</a:t>
            </a:r>
            <a:r>
              <a:rPr lang="zh-CN" altLang="en-US"/>
              <a:t>对标中高端的</a:t>
            </a:r>
            <a:r>
              <a:rPr lang="en-US" altLang="zh-CN"/>
              <a:t>hanwha/axis，</a:t>
            </a:r>
            <a:r>
              <a:rPr lang="zh-CN" altLang="en-US"/>
              <a:t>需要找业务提供项目利润对比作为数据支撑，让 </a:t>
            </a:r>
            <a:r>
              <a:rPr lang="en-US" altLang="zh-CN"/>
              <a:t>SI </a:t>
            </a:r>
            <a:r>
              <a:rPr lang="zh-CN" altLang="en-US"/>
              <a:t>看到 </a:t>
            </a:r>
            <a:r>
              <a:rPr lang="en-US" altLang="zh-CN"/>
              <a:t>Milesight </a:t>
            </a:r>
            <a:r>
              <a:rPr lang="zh-CN" altLang="en-US"/>
              <a:t>不仅在技术上能满足项目，也能让项目在商业上更有竞争力。这个数据要根据对象</a:t>
            </a:r>
            <a:r>
              <a:rPr lang="en-US" altLang="zh-CN"/>
              <a:t>，</a:t>
            </a:r>
            <a:r>
              <a:rPr lang="zh-CN" altLang="en-US"/>
              <a:t>比如说代理还是</a:t>
            </a:r>
            <a:r>
              <a:rPr lang="en-US" altLang="zh-CN"/>
              <a:t>SI，</a:t>
            </a:r>
            <a:r>
              <a:rPr lang="zh-CN" altLang="en-US"/>
              <a:t>在话术上灵活调整</a:t>
            </a:r>
            <a:r>
              <a:rPr lang="en-US" altLang="zh-CN"/>
              <a:t>。</a:t>
            </a:r>
            <a:endParaRPr lang="zh-CN" altLang="en-US"/>
          </a:p>
          <a:p>
            <a:pPr indent="0">
              <a:buNone/>
            </a:pPr>
            <a:endParaRPr lang="zh-CN" altLang="en-US"/>
          </a:p>
          <a:p>
            <a:endParaRPr lang="en-US"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9_Title Slide">
    <p:spTree>
      <p:nvGrpSpPr>
        <p:cNvPr id="1" name=""/>
        <p:cNvGrpSpPr/>
        <p:nvPr/>
      </p:nvGrpSpPr>
      <p:grpSpPr>
        <a:xfrm>
          <a:off x="0" y="0"/>
          <a:ext cx="0" cy="0"/>
          <a:chOff x="0" y="0"/>
          <a:chExt cx="0" cy="0"/>
        </a:xfrm>
      </p:grpSpPr>
      <p:sp>
        <p:nvSpPr>
          <p:cNvPr id="2" name="Picture Placeholder 3"/>
          <p:cNvSpPr>
            <a:spLocks noGrp="1"/>
          </p:cNvSpPr>
          <p:nvPr>
            <p:ph type="pic" sz="quarter" idx="10" hasCustomPrompt="1"/>
          </p:nvPr>
        </p:nvSpPr>
        <p:spPr>
          <a:xfrm>
            <a:off x="0" y="0"/>
            <a:ext cx="12192000" cy="6858000"/>
          </a:xfrm>
          <a:custGeom>
            <a:avLst/>
            <a:gdLst>
              <a:gd name="connsiteX0" fmla="*/ 0 w 5370286"/>
              <a:gd name="connsiteY0" fmla="*/ 0 h 6858000"/>
              <a:gd name="connsiteX1" fmla="*/ 5370286 w 5370286"/>
              <a:gd name="connsiteY1" fmla="*/ 0 h 6858000"/>
              <a:gd name="connsiteX2" fmla="*/ 5370286 w 5370286"/>
              <a:gd name="connsiteY2" fmla="*/ 6858000 h 6858000"/>
              <a:gd name="connsiteX3" fmla="*/ 0 w 537028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370286" h="6858000">
                <a:moveTo>
                  <a:pt x="0" y="0"/>
                </a:moveTo>
                <a:lnTo>
                  <a:pt x="5370286" y="0"/>
                </a:lnTo>
                <a:lnTo>
                  <a:pt x="5370286" y="6858000"/>
                </a:lnTo>
                <a:lnTo>
                  <a:pt x="0" y="6858000"/>
                </a:lnTo>
                <a:close/>
              </a:path>
            </a:pathLst>
          </a:custGeom>
          <a:solidFill>
            <a:srgbClr val="505880">
              <a:alpha val="10000"/>
            </a:srgbClr>
          </a:solidFill>
        </p:spPr>
        <p:txBody>
          <a:bodyPr wrap="square" anchor="ctr">
            <a:noAutofit/>
          </a:bodyPr>
          <a:lstStyle>
            <a:lvl1pPr marL="0" indent="0" algn="ctr">
              <a:buNone/>
              <a:defRPr sz="1600">
                <a:solidFill>
                  <a:srgbClr val="505880"/>
                </a:solidFill>
              </a:defRPr>
            </a:lvl1pPr>
          </a:lstStyle>
          <a:p>
            <a:r>
              <a:rPr lang="en-US" dirty="0"/>
              <a:t>Drag &amp; drop picture here</a:t>
            </a:r>
            <a:endParaRPr lang="en-US" dirty="0"/>
          </a:p>
        </p:txBody>
      </p:sp>
      <p:sp>
        <p:nvSpPr>
          <p:cNvPr id="5" name="Picture Placeholder 4"/>
          <p:cNvSpPr>
            <a:spLocks noGrp="1"/>
          </p:cNvSpPr>
          <p:nvPr>
            <p:ph type="pic" sz="quarter" idx="11" hasCustomPrompt="1"/>
          </p:nvPr>
        </p:nvSpPr>
        <p:spPr>
          <a:xfrm>
            <a:off x="2586220" y="2150824"/>
            <a:ext cx="7019560" cy="3978514"/>
          </a:xfrm>
          <a:custGeom>
            <a:avLst/>
            <a:gdLst>
              <a:gd name="connsiteX0" fmla="*/ 0 w 7019560"/>
              <a:gd name="connsiteY0" fmla="*/ 0 h 3978514"/>
              <a:gd name="connsiteX1" fmla="*/ 7019560 w 7019560"/>
              <a:gd name="connsiteY1" fmla="*/ 0 h 3978514"/>
              <a:gd name="connsiteX2" fmla="*/ 7019560 w 7019560"/>
              <a:gd name="connsiteY2" fmla="*/ 3829877 h 3978514"/>
              <a:gd name="connsiteX3" fmla="*/ 6870923 w 7019560"/>
              <a:gd name="connsiteY3" fmla="*/ 3978514 h 3978514"/>
              <a:gd name="connsiteX4" fmla="*/ 148637 w 7019560"/>
              <a:gd name="connsiteY4" fmla="*/ 3978514 h 3978514"/>
              <a:gd name="connsiteX5" fmla="*/ 0 w 7019560"/>
              <a:gd name="connsiteY5" fmla="*/ 3829877 h 3978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19560" h="3978514">
                <a:moveTo>
                  <a:pt x="0" y="0"/>
                </a:moveTo>
                <a:lnTo>
                  <a:pt x="7019560" y="0"/>
                </a:lnTo>
                <a:lnTo>
                  <a:pt x="7019560" y="3829877"/>
                </a:lnTo>
                <a:cubicBezTo>
                  <a:pt x="7019560" y="3911967"/>
                  <a:pt x="6953013" y="3978514"/>
                  <a:pt x="6870923" y="3978514"/>
                </a:cubicBezTo>
                <a:lnTo>
                  <a:pt x="148637" y="3978514"/>
                </a:lnTo>
                <a:cubicBezTo>
                  <a:pt x="66547" y="3978514"/>
                  <a:pt x="0" y="3911967"/>
                  <a:pt x="0" y="3829877"/>
                </a:cubicBezTo>
                <a:close/>
              </a:path>
            </a:pathLst>
          </a:custGeom>
          <a:noFill/>
        </p:spPr>
        <p:txBody>
          <a:bodyPr wrap="square" anchor="ctr">
            <a:noAutofit/>
          </a:bodyPr>
          <a:lstStyle>
            <a:lvl1pPr marL="0" indent="0" algn="ctr">
              <a:buNone/>
              <a:defRPr sz="1600">
                <a:solidFill>
                  <a:srgbClr val="505880"/>
                </a:solidFill>
              </a:defRPr>
            </a:lvl1pPr>
          </a:lstStyle>
          <a:p>
            <a:r>
              <a:rPr lang="en-US" dirty="0"/>
              <a:t>Drag &amp; drop picture here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42" presetClass="path" presetSubtype="0" accel="5000" decel="95000" fill="hold" grpId="1" nodeType="withEffect">
                                  <p:stCondLst>
                                    <p:cond delay="0"/>
                                  </p:stCondLst>
                                  <p:childTnLst>
                                    <p:animMotion origin="layout" path="M 0 0 L 0 0.08657 " pathEditMode="relative" rAng="0" ptsTypes="AA">
                                      <p:cBhvr>
                                        <p:cTn id="9" dur="1000" spd="-100000" fill="hold"/>
                                        <p:tgtEl>
                                          <p:spTgt spid="2"/>
                                        </p:tgtEl>
                                        <p:attrNameLst>
                                          <p:attrName>ppt_x</p:attrName>
                                          <p:attrName>ppt_y</p:attrName>
                                        </p:attrNameLst>
                                      </p:cBhvr>
                                      <p:rCtr x="0" y="4329"/>
                                    </p:animMotion>
                                  </p:childTnLst>
                                </p:cTn>
                              </p:par>
                              <p:par>
                                <p:cTn id="10" presetID="10" presetClass="entr" presetSubtype="0" fill="hold" grpId="0" nodeType="withEffect">
                                  <p:stCondLst>
                                    <p:cond delay="5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childTnLst>
                                </p:cTn>
                              </p:par>
                              <p:par>
                                <p:cTn id="13" presetID="42" presetClass="path" presetSubtype="0" accel="5000" decel="95000" fill="hold" grpId="1" nodeType="withEffect">
                                  <p:stCondLst>
                                    <p:cond delay="500"/>
                                  </p:stCondLst>
                                  <p:childTnLst>
                                    <p:animMotion origin="layout" path="M 0 0 L 0 0.08657 " pathEditMode="relative" rAng="0" ptsTypes="AA">
                                      <p:cBhvr>
                                        <p:cTn id="14" dur="1000" spd="-100000" fill="hold"/>
                                        <p:tgtEl>
                                          <p:spTgt spid="5"/>
                                        </p:tgtEl>
                                        <p:attrNameLst>
                                          <p:attrName>ppt_x</p:attrName>
                                          <p:attrName>ppt_y</p:attrName>
                                        </p:attrNameLst>
                                      </p:cBhvr>
                                      <p:rCtr x="0" y="432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bldLvl="0" animBg="1"/>
      <p:bldP spid="5" grpId="0"/>
      <p:bldP spid="5" grpId="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A684B914-9BB2-4713-9EBF-61770F406B81}" type="datetime1">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2B6538A-33AE-45EB-868C-14B9E34ED961}"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自定义版式">
    <p:bg>
      <p:bgPr>
        <a:solidFill>
          <a:srgbClr val="F0F1F4">
            <a:alpha val="45000"/>
          </a:srgbClr>
        </a:solidFill>
        <a:effectLst/>
      </p:bgPr>
    </p:bg>
    <p:spTree>
      <p:nvGrpSpPr>
        <p:cNvPr id="1" name=""/>
        <p:cNvGrpSpPr/>
        <p:nvPr/>
      </p:nvGrpSpPr>
      <p:grpSpPr>
        <a:xfrm>
          <a:off x="0" y="0"/>
          <a:ext cx="0" cy="0"/>
          <a:chOff x="0" y="0"/>
          <a:chExt cx="0" cy="0"/>
        </a:xfrm>
      </p:grpSpPr>
      <p:cxnSp>
        <p:nvCxnSpPr>
          <p:cNvPr id="37" name="直接连接符 36"/>
          <p:cNvCxnSpPr/>
          <p:nvPr userDrawn="1"/>
        </p:nvCxnSpPr>
        <p:spPr>
          <a:xfrm flipV="1">
            <a:off x="511175" y="944880"/>
            <a:ext cx="11177905" cy="635"/>
          </a:xfrm>
          <a:prstGeom prst="line">
            <a:avLst/>
          </a:prstGeom>
          <a:ln>
            <a:solidFill>
              <a:srgbClr val="D6DAE0">
                <a:alpha val="54000"/>
              </a:srgbClr>
            </a:solidFill>
          </a:ln>
        </p:spPr>
        <p:style>
          <a:lnRef idx="2">
            <a:schemeClr val="accent1"/>
          </a:lnRef>
          <a:fillRef idx="0">
            <a:srgbClr val="FFFFFF"/>
          </a:fillRef>
          <a:effectRef idx="0">
            <a:srgbClr val="FFFFFF"/>
          </a:effectRef>
          <a:fontRef idx="minor">
            <a:schemeClr val="tx1"/>
          </a:fontRef>
        </p:style>
      </p:cxnSp>
      <p:pic>
        <p:nvPicPr>
          <p:cNvPr id="20" name="Google Shape;426;p9" descr="矢量智能对象-01"/>
          <p:cNvPicPr preferRelativeResize="0"/>
          <p:nvPr/>
        </p:nvPicPr>
        <p:blipFill rotWithShape="1">
          <a:blip r:embed="rId2"/>
          <a:srcRect/>
          <a:stretch>
            <a:fillRect/>
          </a:stretch>
        </p:blipFill>
        <p:spPr>
          <a:xfrm>
            <a:off x="10526395" y="377190"/>
            <a:ext cx="1149350" cy="43307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2" Type="http://schemas.openxmlformats.org/officeDocument/2006/relationships/theme" Target="../theme/theme1.xml"/><Relationship Id="rId21" Type="http://schemas.openxmlformats.org/officeDocument/2006/relationships/tags" Target="../tags/tag62.xml"/><Relationship Id="rId20" Type="http://schemas.openxmlformats.org/officeDocument/2006/relationships/tags" Target="../tags/tag61.xml"/><Relationship Id="rId2" Type="http://schemas.openxmlformats.org/officeDocument/2006/relationships/slideLayout" Target="../slideLayouts/slideLayout2.xml"/><Relationship Id="rId19" Type="http://schemas.openxmlformats.org/officeDocument/2006/relationships/tags" Target="../tags/tag60.xml"/><Relationship Id="rId18" Type="http://schemas.openxmlformats.org/officeDocument/2006/relationships/tags" Target="../tags/tag59.xml"/><Relationship Id="rId17" Type="http://schemas.openxmlformats.org/officeDocument/2006/relationships/tags" Target="../tags/tag58.xml"/><Relationship Id="rId16" Type="http://schemas.openxmlformats.org/officeDocument/2006/relationships/tags" Target="../tags/tag57.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6"/>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7"/>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8"/>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Manrope" charset="0"/>
                <a:ea typeface="Manrope" charset="0"/>
                <a:cs typeface="Manrope" charset="0"/>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9"/>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Manrope" charset="0"/>
                <a:ea typeface="Manrope" charset="0"/>
                <a:cs typeface="Manrope" charset="0"/>
              </a:defRPr>
            </a:lvl1pPr>
          </a:lstStyle>
          <a:p>
            <a:endParaRPr lang="zh-CN" altLang="en-US" dirty="0"/>
          </a:p>
        </p:txBody>
      </p:sp>
      <p:sp>
        <p:nvSpPr>
          <p:cNvPr id="6" name="灯片编号占位符 5"/>
          <p:cNvSpPr>
            <a:spLocks noGrp="1"/>
          </p:cNvSpPr>
          <p:nvPr>
            <p:ph type="sldNum" sz="quarter" idx="4"/>
            <p:custDataLst>
              <p:tags r:id="rId20"/>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Manrope" charset="0"/>
                <a:ea typeface="Manrope" charset="0"/>
                <a:cs typeface="Manrope" charset="0"/>
              </a:defRPr>
            </a:lvl1pPr>
          </a:lstStyle>
          <a:p>
            <a:fld id="{49AE70B2-8BF9-45C0-BB95-33D1B9D3A854}" type="slidenum">
              <a:rPr lang="zh-CN" altLang="en-US" smtClean="0"/>
            </a:fld>
            <a:endParaRPr lang="zh-CN" altLang="en-US" dirty="0"/>
          </a:p>
        </p:txBody>
      </p:sp>
    </p:spTree>
    <p:custDataLst>
      <p:tags r:id="rId21"/>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anrope" charset="0"/>
          <a:ea typeface="Manrope" charset="0"/>
          <a:cs typeface="Manrope" charset="0"/>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90204" pitchFamily="34" charset="0"/>
        <a:buChar char="●"/>
        <a:defRPr sz="1800" u="none" strike="noStrike" kern="1200" cap="none" spc="150" normalizeH="0" baseline="0">
          <a:solidFill>
            <a:schemeClr val="tx1">
              <a:lumMod val="65000"/>
              <a:lumOff val="35000"/>
            </a:schemeClr>
          </a:solidFill>
          <a:uFillTx/>
          <a:latin typeface="Manrope" charset="0"/>
          <a:ea typeface="Manrope" charset="0"/>
          <a:cs typeface="Manrope" charset="0"/>
        </a:defRPr>
      </a:lvl1pPr>
      <a:lvl2pPr marL="685800" indent="-228600" algn="l" defTabSz="914400" rtl="0" eaLnBrk="1" fontAlgn="auto" latinLnBrk="0" hangingPunct="1">
        <a:lnSpc>
          <a:spcPct val="120000"/>
        </a:lnSpc>
        <a:spcBef>
          <a:spcPts val="0"/>
        </a:spcBef>
        <a:spcAft>
          <a:spcPts val="600"/>
        </a:spcAft>
        <a:buFont typeface="Arial" panose="020B060402020209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anrope" charset="0"/>
          <a:ea typeface="Manrope" charset="0"/>
          <a:cs typeface="Manrope" charset="0"/>
        </a:defRPr>
      </a:lvl2pPr>
      <a:lvl3pPr marL="1143000" indent="-228600" algn="l" defTabSz="914400" rtl="0" eaLnBrk="1" fontAlgn="auto" latinLnBrk="0" hangingPunct="1">
        <a:lnSpc>
          <a:spcPct val="120000"/>
        </a:lnSpc>
        <a:spcBef>
          <a:spcPts val="0"/>
        </a:spcBef>
        <a:spcAft>
          <a:spcPts val="600"/>
        </a:spcAft>
        <a:buFont typeface="Arial" panose="020B0604020202090204" pitchFamily="34" charset="0"/>
        <a:buChar char="●"/>
        <a:defRPr sz="1600" u="none" strike="noStrike" kern="1200" cap="none" spc="150" normalizeH="0" baseline="0">
          <a:solidFill>
            <a:schemeClr val="tx1">
              <a:lumMod val="65000"/>
              <a:lumOff val="35000"/>
            </a:schemeClr>
          </a:solidFill>
          <a:uFillTx/>
          <a:latin typeface="Manrope" charset="0"/>
          <a:ea typeface="Manrope" charset="0"/>
          <a:cs typeface="Manrope" charset="0"/>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anrope" charset="0"/>
          <a:ea typeface="Manrope" charset="0"/>
          <a:cs typeface="Manrope" charset="0"/>
        </a:defRPr>
      </a:lvl4pPr>
      <a:lvl5pPr marL="2057400" indent="-228600" algn="l" defTabSz="914400" rtl="0" eaLnBrk="1" fontAlgn="auto" latinLnBrk="0" hangingPunct="1">
        <a:lnSpc>
          <a:spcPct val="120000"/>
        </a:lnSpc>
        <a:spcBef>
          <a:spcPts val="0"/>
        </a:spcBef>
        <a:spcAft>
          <a:spcPts val="300"/>
        </a:spcAft>
        <a:buFont typeface="Arial" panose="020B0604020202090204" pitchFamily="34" charset="0"/>
        <a:buChar char="•"/>
        <a:defRPr sz="1400" u="none" strike="noStrike" kern="1200" cap="none" spc="150" normalizeH="0" baseline="0">
          <a:solidFill>
            <a:schemeClr val="tx1">
              <a:lumMod val="65000"/>
              <a:lumOff val="35000"/>
            </a:schemeClr>
          </a:solidFill>
          <a:uFillTx/>
          <a:latin typeface="Manrope" charset="0"/>
          <a:ea typeface="Manrope" charset="0"/>
          <a:cs typeface="Manrope" charset="0"/>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tags" Target="../tags/tag65.xml"/><Relationship Id="rId4" Type="http://schemas.openxmlformats.org/officeDocument/2006/relationships/image" Target="../media/image3.png"/><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9" Type="http://schemas.openxmlformats.org/officeDocument/2006/relationships/tags" Target="../tags/tag71.xml"/><Relationship Id="rId8" Type="http://schemas.openxmlformats.org/officeDocument/2006/relationships/image" Target="../media/image7.svg"/><Relationship Id="rId7" Type="http://schemas.openxmlformats.org/officeDocument/2006/relationships/image" Target="../media/image6.png"/><Relationship Id="rId6" Type="http://schemas.openxmlformats.org/officeDocument/2006/relationships/tags" Target="../tags/tag70.xml"/><Relationship Id="rId5" Type="http://schemas.openxmlformats.org/officeDocument/2006/relationships/tags" Target="../tags/tag69.xml"/><Relationship Id="rId4" Type="http://schemas.openxmlformats.org/officeDocument/2006/relationships/tags" Target="../tags/tag68.xml"/><Relationship Id="rId3" Type="http://schemas.openxmlformats.org/officeDocument/2006/relationships/tags" Target="../tags/tag67.xml"/><Relationship Id="rId2" Type="http://schemas.openxmlformats.org/officeDocument/2006/relationships/tags" Target="../tags/tag66.xml"/><Relationship Id="rId15" Type="http://schemas.openxmlformats.org/officeDocument/2006/relationships/notesSlide" Target="../notesSlides/notesSlide2.xml"/><Relationship Id="rId14" Type="http://schemas.openxmlformats.org/officeDocument/2006/relationships/slideLayout" Target="../slideLayouts/slideLayout1.xml"/><Relationship Id="rId13" Type="http://schemas.openxmlformats.org/officeDocument/2006/relationships/tags" Target="../tags/tag73.xml"/><Relationship Id="rId12" Type="http://schemas.openxmlformats.org/officeDocument/2006/relationships/image" Target="../media/image4.png"/><Relationship Id="rId11" Type="http://schemas.openxmlformats.org/officeDocument/2006/relationships/tags" Target="../tags/tag72.xml"/><Relationship Id="rId10" Type="http://schemas.openxmlformats.org/officeDocument/2006/relationships/image" Target="../media/image3.png"/><Relationship Id="rId1" Type="http://schemas.openxmlformats.org/officeDocument/2006/relationships/image" Target="../media/image5.jpeg"/></Relationships>
</file>

<file path=ppt/slides/_rels/slide3.xml.rels><?xml version="1.0" encoding="UTF-8" standalone="yes"?>
<Relationships xmlns="http://schemas.openxmlformats.org/package/2006/relationships"><Relationship Id="rId9" Type="http://schemas.openxmlformats.org/officeDocument/2006/relationships/notesSlide" Target="../notesSlides/notesSlide3.xml"/><Relationship Id="rId8" Type="http://schemas.openxmlformats.org/officeDocument/2006/relationships/slideLayout" Target="../slideLayouts/slideLayout2.xml"/><Relationship Id="rId7" Type="http://schemas.openxmlformats.org/officeDocument/2006/relationships/tags" Target="../tags/tag76.xml"/><Relationship Id="rId6" Type="http://schemas.openxmlformats.org/officeDocument/2006/relationships/image" Target="../media/image3.png"/><Relationship Id="rId5" Type="http://schemas.openxmlformats.org/officeDocument/2006/relationships/tags" Target="../tags/tag75.xml"/><Relationship Id="rId4" Type="http://schemas.openxmlformats.org/officeDocument/2006/relationships/image" Target="../media/image10.svg"/><Relationship Id="rId3" Type="http://schemas.openxmlformats.org/officeDocument/2006/relationships/image" Target="../media/image9.png"/><Relationship Id="rId2" Type="http://schemas.openxmlformats.org/officeDocument/2006/relationships/tags" Target="../tags/tag74.xml"/><Relationship Id="rId1" Type="http://schemas.openxmlformats.org/officeDocument/2006/relationships/image" Target="../media/image8.png"/></Relationships>
</file>

<file path=ppt/slides/_rels/slide4.xml.rels><?xml version="1.0" encoding="UTF-8" standalone="yes"?>
<Relationships xmlns="http://schemas.openxmlformats.org/package/2006/relationships"><Relationship Id="rId9" Type="http://schemas.openxmlformats.org/officeDocument/2006/relationships/image" Target="../media/image14.png"/><Relationship Id="rId8" Type="http://schemas.openxmlformats.org/officeDocument/2006/relationships/image" Target="../media/image13.svg"/><Relationship Id="rId7" Type="http://schemas.openxmlformats.org/officeDocument/2006/relationships/image" Target="../media/image12.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3.png"/><Relationship Id="rId3" Type="http://schemas.openxmlformats.org/officeDocument/2006/relationships/tags" Target="../tags/tag78.xml"/><Relationship Id="rId25" Type="http://schemas.openxmlformats.org/officeDocument/2006/relationships/notesSlide" Target="../notesSlides/notesSlide4.xml"/><Relationship Id="rId24" Type="http://schemas.openxmlformats.org/officeDocument/2006/relationships/slideLayout" Target="../slideLayouts/slideLayout13.xml"/><Relationship Id="rId23" Type="http://schemas.openxmlformats.org/officeDocument/2006/relationships/image" Target="../media/image28.svg"/><Relationship Id="rId22" Type="http://schemas.openxmlformats.org/officeDocument/2006/relationships/image" Target="../media/image27.png"/><Relationship Id="rId21" Type="http://schemas.openxmlformats.org/officeDocument/2006/relationships/image" Target="../media/image26.svg"/><Relationship Id="rId20" Type="http://schemas.openxmlformats.org/officeDocument/2006/relationships/image" Target="../media/image25.png"/><Relationship Id="rId2" Type="http://schemas.openxmlformats.org/officeDocument/2006/relationships/tags" Target="../tags/tag77.xml"/><Relationship Id="rId19" Type="http://schemas.openxmlformats.org/officeDocument/2006/relationships/image" Target="../media/image24.svg"/><Relationship Id="rId18" Type="http://schemas.openxmlformats.org/officeDocument/2006/relationships/image" Target="../media/image23.png"/><Relationship Id="rId17" Type="http://schemas.openxmlformats.org/officeDocument/2006/relationships/image" Target="../media/image22.svg"/><Relationship Id="rId16" Type="http://schemas.openxmlformats.org/officeDocument/2006/relationships/image" Target="../media/image21.png"/><Relationship Id="rId15" Type="http://schemas.openxmlformats.org/officeDocument/2006/relationships/image" Target="../media/image20.png"/><Relationship Id="rId14" Type="http://schemas.openxmlformats.org/officeDocument/2006/relationships/image" Target="../media/image19.png"/><Relationship Id="rId13" Type="http://schemas.openxmlformats.org/officeDocument/2006/relationships/image" Target="../media/image18.png"/><Relationship Id="rId12" Type="http://schemas.openxmlformats.org/officeDocument/2006/relationships/image" Target="../media/image17.png"/><Relationship Id="rId11" Type="http://schemas.openxmlformats.org/officeDocument/2006/relationships/image" Target="../media/image16.png"/><Relationship Id="rId10" Type="http://schemas.openxmlformats.org/officeDocument/2006/relationships/image" Target="../media/image15.svg"/><Relationship Id="rId1" Type="http://schemas.openxmlformats.org/officeDocument/2006/relationships/image" Target="../media/image11.jpeg"/></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7" Type="http://schemas.openxmlformats.org/officeDocument/2006/relationships/slideLayout" Target="../slideLayouts/slideLayout13.xml"/><Relationship Id="rId6" Type="http://schemas.openxmlformats.org/officeDocument/2006/relationships/image" Target="../media/image7.svg"/><Relationship Id="rId5" Type="http://schemas.openxmlformats.org/officeDocument/2006/relationships/image" Target="../media/image9.png"/><Relationship Id="rId4" Type="http://schemas.openxmlformats.org/officeDocument/2006/relationships/image" Target="../media/image3.png"/><Relationship Id="rId3" Type="http://schemas.openxmlformats.org/officeDocument/2006/relationships/tags" Target="../tags/tag80.xml"/><Relationship Id="rId2" Type="http://schemas.openxmlformats.org/officeDocument/2006/relationships/tags" Target="../tags/tag79.xml"/><Relationship Id="rId1" Type="http://schemas.openxmlformats.org/officeDocument/2006/relationships/image" Target="../media/image29.png"/></Relationships>
</file>

<file path=ppt/slides/_rels/slide6.xml.rels><?xml version="1.0" encoding="UTF-8" standalone="yes"?>
<Relationships xmlns="http://schemas.openxmlformats.org/package/2006/relationships"><Relationship Id="rId9" Type="http://schemas.openxmlformats.org/officeDocument/2006/relationships/tags" Target="../tags/tag83.xml"/><Relationship Id="rId8" Type="http://schemas.openxmlformats.org/officeDocument/2006/relationships/image" Target="../media/image35.svg"/><Relationship Id="rId7" Type="http://schemas.openxmlformats.org/officeDocument/2006/relationships/image" Target="../media/image34.png"/><Relationship Id="rId6" Type="http://schemas.openxmlformats.org/officeDocument/2006/relationships/tags" Target="../tags/tag82.xml"/><Relationship Id="rId5" Type="http://schemas.openxmlformats.org/officeDocument/2006/relationships/image" Target="../media/image33.svg"/><Relationship Id="rId4" Type="http://schemas.openxmlformats.org/officeDocument/2006/relationships/image" Target="../media/image32.png"/><Relationship Id="rId30" Type="http://schemas.openxmlformats.org/officeDocument/2006/relationships/notesSlide" Target="../notesSlides/notesSlide6.xml"/><Relationship Id="rId3" Type="http://schemas.openxmlformats.org/officeDocument/2006/relationships/tags" Target="../tags/tag81.xml"/><Relationship Id="rId29" Type="http://schemas.openxmlformats.org/officeDocument/2006/relationships/slideLayout" Target="../slideLayouts/slideLayout2.xml"/><Relationship Id="rId28" Type="http://schemas.openxmlformats.org/officeDocument/2006/relationships/tags" Target="../tags/tag92.xml"/><Relationship Id="rId27" Type="http://schemas.openxmlformats.org/officeDocument/2006/relationships/image" Target="../media/image7.svg"/><Relationship Id="rId26" Type="http://schemas.openxmlformats.org/officeDocument/2006/relationships/image" Target="../media/image9.png"/><Relationship Id="rId25" Type="http://schemas.openxmlformats.org/officeDocument/2006/relationships/image" Target="../media/image3.png"/><Relationship Id="rId24" Type="http://schemas.openxmlformats.org/officeDocument/2006/relationships/tags" Target="../tags/tag91.xml"/><Relationship Id="rId23" Type="http://schemas.openxmlformats.org/officeDocument/2006/relationships/image" Target="../media/image42.svg"/><Relationship Id="rId22" Type="http://schemas.openxmlformats.org/officeDocument/2006/relationships/image" Target="../media/image41.png"/><Relationship Id="rId21" Type="http://schemas.openxmlformats.org/officeDocument/2006/relationships/tags" Target="../tags/tag90.xml"/><Relationship Id="rId20" Type="http://schemas.openxmlformats.org/officeDocument/2006/relationships/tags" Target="../tags/tag89.xml"/><Relationship Id="rId2" Type="http://schemas.openxmlformats.org/officeDocument/2006/relationships/image" Target="../media/image31.png"/><Relationship Id="rId19" Type="http://schemas.openxmlformats.org/officeDocument/2006/relationships/tags" Target="../tags/tag88.xml"/><Relationship Id="rId18" Type="http://schemas.openxmlformats.org/officeDocument/2006/relationships/image" Target="../media/image40.svg"/><Relationship Id="rId17" Type="http://schemas.openxmlformats.org/officeDocument/2006/relationships/image" Target="../media/image39.png"/><Relationship Id="rId16" Type="http://schemas.openxmlformats.org/officeDocument/2006/relationships/tags" Target="../tags/tag87.xml"/><Relationship Id="rId15" Type="http://schemas.openxmlformats.org/officeDocument/2006/relationships/image" Target="../media/image38.png"/><Relationship Id="rId14" Type="http://schemas.openxmlformats.org/officeDocument/2006/relationships/tags" Target="../tags/tag86.xml"/><Relationship Id="rId13" Type="http://schemas.openxmlformats.org/officeDocument/2006/relationships/tags" Target="../tags/tag85.xml"/><Relationship Id="rId12" Type="http://schemas.openxmlformats.org/officeDocument/2006/relationships/tags" Target="../tags/tag84.xml"/><Relationship Id="rId11" Type="http://schemas.openxmlformats.org/officeDocument/2006/relationships/image" Target="../media/image37.svg"/><Relationship Id="rId10" Type="http://schemas.openxmlformats.org/officeDocument/2006/relationships/image" Target="../media/image36.png"/><Relationship Id="rId1" Type="http://schemas.openxmlformats.org/officeDocument/2006/relationships/image" Target="../media/image30.png"/></Relationships>
</file>

<file path=ppt/slides/_rels/slide7.xml.rels><?xml version="1.0" encoding="UTF-8" standalone="yes"?>
<Relationships xmlns="http://schemas.openxmlformats.org/package/2006/relationships"><Relationship Id="rId9" Type="http://schemas.openxmlformats.org/officeDocument/2006/relationships/image" Target="../media/image51.png"/><Relationship Id="rId8" Type="http://schemas.openxmlformats.org/officeDocument/2006/relationships/image" Target="../media/image50.png"/><Relationship Id="rId7" Type="http://schemas.openxmlformats.org/officeDocument/2006/relationships/image" Target="../media/image49.png"/><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 Id="rId3" Type="http://schemas.openxmlformats.org/officeDocument/2006/relationships/image" Target="../media/image45.png"/><Relationship Id="rId28" Type="http://schemas.openxmlformats.org/officeDocument/2006/relationships/notesSlide" Target="../notesSlides/notesSlide7.xml"/><Relationship Id="rId27" Type="http://schemas.openxmlformats.org/officeDocument/2006/relationships/slideLayout" Target="../slideLayouts/slideLayout13.xml"/><Relationship Id="rId26" Type="http://schemas.openxmlformats.org/officeDocument/2006/relationships/image" Target="../media/image68.svg"/><Relationship Id="rId25" Type="http://schemas.openxmlformats.org/officeDocument/2006/relationships/image" Target="../media/image67.png"/><Relationship Id="rId24" Type="http://schemas.openxmlformats.org/officeDocument/2006/relationships/image" Target="../media/image66.svg"/><Relationship Id="rId23" Type="http://schemas.openxmlformats.org/officeDocument/2006/relationships/image" Target="../media/image65.png"/><Relationship Id="rId22" Type="http://schemas.openxmlformats.org/officeDocument/2006/relationships/image" Target="../media/image64.png"/><Relationship Id="rId21" Type="http://schemas.openxmlformats.org/officeDocument/2006/relationships/image" Target="../media/image63.svg"/><Relationship Id="rId20" Type="http://schemas.openxmlformats.org/officeDocument/2006/relationships/image" Target="../media/image62.png"/><Relationship Id="rId2" Type="http://schemas.openxmlformats.org/officeDocument/2006/relationships/image" Target="../media/image44.png"/><Relationship Id="rId19" Type="http://schemas.openxmlformats.org/officeDocument/2006/relationships/image" Target="../media/image61.png"/><Relationship Id="rId18" Type="http://schemas.openxmlformats.org/officeDocument/2006/relationships/image" Target="../media/image60.svg"/><Relationship Id="rId17" Type="http://schemas.openxmlformats.org/officeDocument/2006/relationships/image" Target="../media/image59.png"/><Relationship Id="rId16" Type="http://schemas.openxmlformats.org/officeDocument/2006/relationships/image" Target="../media/image58.png"/><Relationship Id="rId15" Type="http://schemas.openxmlformats.org/officeDocument/2006/relationships/image" Target="../media/image57.png"/><Relationship Id="rId14" Type="http://schemas.openxmlformats.org/officeDocument/2006/relationships/image" Target="../media/image56.png"/><Relationship Id="rId13" Type="http://schemas.openxmlformats.org/officeDocument/2006/relationships/image" Target="../media/image55.png"/><Relationship Id="rId12" Type="http://schemas.openxmlformats.org/officeDocument/2006/relationships/image" Target="../media/image54.png"/><Relationship Id="rId11" Type="http://schemas.openxmlformats.org/officeDocument/2006/relationships/image" Target="../media/image53.png"/><Relationship Id="rId10" Type="http://schemas.openxmlformats.org/officeDocument/2006/relationships/image" Target="../media/image52.png"/><Relationship Id="rId1" Type="http://schemas.openxmlformats.org/officeDocument/2006/relationships/image" Target="../media/image43.png"/></Relationships>
</file>

<file path=ppt/slides/_rels/slide8.xml.rels><?xml version="1.0" encoding="UTF-8" standalone="yes"?>
<Relationships xmlns="http://schemas.openxmlformats.org/package/2006/relationships"><Relationship Id="rId9" Type="http://schemas.openxmlformats.org/officeDocument/2006/relationships/image" Target="../media/image75.png"/><Relationship Id="rId8" Type="http://schemas.openxmlformats.org/officeDocument/2006/relationships/image" Target="../media/image74.png"/><Relationship Id="rId7" Type="http://schemas.openxmlformats.org/officeDocument/2006/relationships/tags" Target="../tags/tag94.xml"/><Relationship Id="rId6" Type="http://schemas.openxmlformats.org/officeDocument/2006/relationships/image" Target="../media/image73.svg"/><Relationship Id="rId5" Type="http://schemas.openxmlformats.org/officeDocument/2006/relationships/image" Target="../media/image72.png"/><Relationship Id="rId4" Type="http://schemas.openxmlformats.org/officeDocument/2006/relationships/image" Target="../media/image71.svg"/><Relationship Id="rId3" Type="http://schemas.openxmlformats.org/officeDocument/2006/relationships/image" Target="../media/image70.png"/><Relationship Id="rId24" Type="http://schemas.openxmlformats.org/officeDocument/2006/relationships/notesSlide" Target="../notesSlides/notesSlide8.xml"/><Relationship Id="rId23" Type="http://schemas.openxmlformats.org/officeDocument/2006/relationships/slideLayout" Target="../slideLayouts/slideLayout13.xml"/><Relationship Id="rId22" Type="http://schemas.openxmlformats.org/officeDocument/2006/relationships/image" Target="../media/image3.png"/><Relationship Id="rId21" Type="http://schemas.openxmlformats.org/officeDocument/2006/relationships/tags" Target="../tags/tag99.xml"/><Relationship Id="rId20" Type="http://schemas.openxmlformats.org/officeDocument/2006/relationships/image" Target="../media/image7.svg"/><Relationship Id="rId2" Type="http://schemas.openxmlformats.org/officeDocument/2006/relationships/image" Target="../media/image69.png"/><Relationship Id="rId19" Type="http://schemas.openxmlformats.org/officeDocument/2006/relationships/image" Target="../media/image9.png"/><Relationship Id="rId18" Type="http://schemas.openxmlformats.org/officeDocument/2006/relationships/image" Target="../media/image80.svg"/><Relationship Id="rId17" Type="http://schemas.openxmlformats.org/officeDocument/2006/relationships/image" Target="../media/image79.png"/><Relationship Id="rId16" Type="http://schemas.openxmlformats.org/officeDocument/2006/relationships/tags" Target="../tags/tag98.xml"/><Relationship Id="rId15" Type="http://schemas.openxmlformats.org/officeDocument/2006/relationships/tags" Target="../tags/tag97.xml"/><Relationship Id="rId14" Type="http://schemas.openxmlformats.org/officeDocument/2006/relationships/tags" Target="../tags/tag96.xml"/><Relationship Id="rId13" Type="http://schemas.openxmlformats.org/officeDocument/2006/relationships/image" Target="../media/image78.svg"/><Relationship Id="rId12" Type="http://schemas.openxmlformats.org/officeDocument/2006/relationships/image" Target="../media/image77.png"/><Relationship Id="rId11" Type="http://schemas.openxmlformats.org/officeDocument/2006/relationships/image" Target="../media/image76.png"/><Relationship Id="rId10" Type="http://schemas.openxmlformats.org/officeDocument/2006/relationships/tags" Target="../tags/tag95.xml"/><Relationship Id="rId1" Type="http://schemas.openxmlformats.org/officeDocument/2006/relationships/tags" Target="../tags/tag93.xml"/></Relationships>
</file>

<file path=ppt/slides/_rels/slide9.xml.rels><?xml version="1.0" encoding="UTF-8" standalone="yes"?>
<Relationships xmlns="http://schemas.openxmlformats.org/package/2006/relationships"><Relationship Id="rId9" Type="http://schemas.openxmlformats.org/officeDocument/2006/relationships/tags" Target="../tags/tag103.xml"/><Relationship Id="rId8" Type="http://schemas.openxmlformats.org/officeDocument/2006/relationships/image" Target="../media/image4.png"/><Relationship Id="rId7" Type="http://schemas.openxmlformats.org/officeDocument/2006/relationships/tags" Target="../tags/tag102.xml"/><Relationship Id="rId6" Type="http://schemas.openxmlformats.org/officeDocument/2006/relationships/image" Target="../media/image3.png"/><Relationship Id="rId5" Type="http://schemas.openxmlformats.org/officeDocument/2006/relationships/tags" Target="../tags/tag101.xml"/><Relationship Id="rId4" Type="http://schemas.openxmlformats.org/officeDocument/2006/relationships/image" Target="../media/image7.svg"/><Relationship Id="rId3" Type="http://schemas.openxmlformats.org/officeDocument/2006/relationships/image" Target="../media/image9.png"/><Relationship Id="rId2" Type="http://schemas.openxmlformats.org/officeDocument/2006/relationships/tags" Target="../tags/tag100.xml"/><Relationship Id="rId11" Type="http://schemas.openxmlformats.org/officeDocument/2006/relationships/notesSlide" Target="../notesSlides/notesSlide9.xml"/><Relationship Id="rId10" Type="http://schemas.openxmlformats.org/officeDocument/2006/relationships/slideLayout" Target="../slideLayouts/slideLayout2.xml"/><Relationship Id="rId1" Type="http://schemas.openxmlformats.org/officeDocument/2006/relationships/image" Target="../media/image8.png"/></Relationships>
</file>

<file path=ppt/slides/_rels/slide10.xml.rels><?xml version="1.0" encoding="UTF-8" standalone="yes"?>
<Relationships xmlns="http://schemas.openxmlformats.org/package/2006/relationships"><Relationship Id="rId9" Type="http://schemas.openxmlformats.org/officeDocument/2006/relationships/tags" Target="../tags/tag108.xml"/><Relationship Id="rId8" Type="http://schemas.openxmlformats.org/officeDocument/2006/relationships/tags" Target="../tags/tag107.xml"/><Relationship Id="rId7" Type="http://schemas.openxmlformats.org/officeDocument/2006/relationships/tags" Target="../tags/tag106.xml"/><Relationship Id="rId6" Type="http://schemas.openxmlformats.org/officeDocument/2006/relationships/image" Target="../media/image81.png"/><Relationship Id="rId5" Type="http://schemas.openxmlformats.org/officeDocument/2006/relationships/image" Target="../media/image4.png"/><Relationship Id="rId4" Type="http://schemas.openxmlformats.org/officeDocument/2006/relationships/tags" Target="../tags/tag105.xml"/><Relationship Id="rId3" Type="http://schemas.openxmlformats.org/officeDocument/2006/relationships/image" Target="../media/image3.png"/><Relationship Id="rId2" Type="http://schemas.openxmlformats.org/officeDocument/2006/relationships/tags" Target="../tags/tag104.xml"/><Relationship Id="rId19" Type="http://schemas.openxmlformats.org/officeDocument/2006/relationships/notesSlide" Target="../notesSlides/notesSlide10.xml"/><Relationship Id="rId18" Type="http://schemas.openxmlformats.org/officeDocument/2006/relationships/slideLayout" Target="../slideLayouts/slideLayout2.xml"/><Relationship Id="rId17" Type="http://schemas.openxmlformats.org/officeDocument/2006/relationships/tags" Target="../tags/tag113.xml"/><Relationship Id="rId16" Type="http://schemas.openxmlformats.org/officeDocument/2006/relationships/image" Target="../media/image84.png"/><Relationship Id="rId15" Type="http://schemas.openxmlformats.org/officeDocument/2006/relationships/tags" Target="../tags/tag112.xml"/><Relationship Id="rId14" Type="http://schemas.openxmlformats.org/officeDocument/2006/relationships/tags" Target="../tags/tag111.xml"/><Relationship Id="rId13" Type="http://schemas.openxmlformats.org/officeDocument/2006/relationships/tags" Target="../tags/tag110.xml"/><Relationship Id="rId12" Type="http://schemas.openxmlformats.org/officeDocument/2006/relationships/image" Target="../media/image83.svg"/><Relationship Id="rId11" Type="http://schemas.openxmlformats.org/officeDocument/2006/relationships/image" Target="../media/image82.png"/><Relationship Id="rId10" Type="http://schemas.openxmlformats.org/officeDocument/2006/relationships/tags" Target="../tags/tag109.xml"/><Relationship Id="rId1" Type="http://schemas.openxmlformats.org/officeDocument/2006/relationships/image" Target="../media/image57.png"/></Relationships>
</file>

<file path=ppt/slides/_rels/slide11.xml.rels><?xml version="1.0" encoding="UTF-8" standalone="yes"?>
<Relationships xmlns="http://schemas.openxmlformats.org/package/2006/relationships"><Relationship Id="rId99" Type="http://schemas.openxmlformats.org/officeDocument/2006/relationships/image" Target="../media/image157.png"/><Relationship Id="rId98" Type="http://schemas.openxmlformats.org/officeDocument/2006/relationships/image" Target="../media/image156.svg"/><Relationship Id="rId97" Type="http://schemas.openxmlformats.org/officeDocument/2006/relationships/image" Target="../media/image155.png"/><Relationship Id="rId96" Type="http://schemas.openxmlformats.org/officeDocument/2006/relationships/image" Target="../media/image154.svg"/><Relationship Id="rId95" Type="http://schemas.openxmlformats.org/officeDocument/2006/relationships/image" Target="../media/image153.png"/><Relationship Id="rId94" Type="http://schemas.openxmlformats.org/officeDocument/2006/relationships/image" Target="../media/image152.svg"/><Relationship Id="rId93" Type="http://schemas.openxmlformats.org/officeDocument/2006/relationships/image" Target="../media/image151.png"/><Relationship Id="rId92" Type="http://schemas.openxmlformats.org/officeDocument/2006/relationships/image" Target="../media/image150.svg"/><Relationship Id="rId91" Type="http://schemas.openxmlformats.org/officeDocument/2006/relationships/image" Target="../media/image149.png"/><Relationship Id="rId90" Type="http://schemas.openxmlformats.org/officeDocument/2006/relationships/image" Target="../media/image148.svg"/><Relationship Id="rId9" Type="http://schemas.openxmlformats.org/officeDocument/2006/relationships/tags" Target="../tags/tag119.xml"/><Relationship Id="rId89" Type="http://schemas.openxmlformats.org/officeDocument/2006/relationships/image" Target="../media/image147.png"/><Relationship Id="rId88" Type="http://schemas.openxmlformats.org/officeDocument/2006/relationships/image" Target="../media/image146.svg"/><Relationship Id="rId87" Type="http://schemas.openxmlformats.org/officeDocument/2006/relationships/image" Target="../media/image145.png"/><Relationship Id="rId86" Type="http://schemas.openxmlformats.org/officeDocument/2006/relationships/image" Target="../media/image144.svg"/><Relationship Id="rId85" Type="http://schemas.openxmlformats.org/officeDocument/2006/relationships/image" Target="../media/image143.png"/><Relationship Id="rId84" Type="http://schemas.openxmlformats.org/officeDocument/2006/relationships/image" Target="../media/image142.png"/><Relationship Id="rId83" Type="http://schemas.openxmlformats.org/officeDocument/2006/relationships/tags" Target="../tags/tag137.xml"/><Relationship Id="rId82" Type="http://schemas.openxmlformats.org/officeDocument/2006/relationships/tags" Target="../tags/tag136.xml"/><Relationship Id="rId81" Type="http://schemas.openxmlformats.org/officeDocument/2006/relationships/tags" Target="../tags/tag135.xml"/><Relationship Id="rId80" Type="http://schemas.openxmlformats.org/officeDocument/2006/relationships/image" Target="../media/image141.png"/><Relationship Id="rId8" Type="http://schemas.openxmlformats.org/officeDocument/2006/relationships/tags" Target="../tags/tag118.xml"/><Relationship Id="rId79" Type="http://schemas.openxmlformats.org/officeDocument/2006/relationships/tags" Target="../tags/tag134.xml"/><Relationship Id="rId78" Type="http://schemas.openxmlformats.org/officeDocument/2006/relationships/image" Target="../media/image140.png"/><Relationship Id="rId77" Type="http://schemas.openxmlformats.org/officeDocument/2006/relationships/tags" Target="../tags/tag133.xml"/><Relationship Id="rId76" Type="http://schemas.openxmlformats.org/officeDocument/2006/relationships/tags" Target="../tags/tag132.xml"/><Relationship Id="rId75" Type="http://schemas.openxmlformats.org/officeDocument/2006/relationships/image" Target="../media/image139.svg"/><Relationship Id="rId74" Type="http://schemas.openxmlformats.org/officeDocument/2006/relationships/image" Target="../media/image138.png"/><Relationship Id="rId73" Type="http://schemas.openxmlformats.org/officeDocument/2006/relationships/tags" Target="../tags/tag131.xml"/><Relationship Id="rId72" Type="http://schemas.openxmlformats.org/officeDocument/2006/relationships/image" Target="../media/image137.png"/><Relationship Id="rId71" Type="http://schemas.openxmlformats.org/officeDocument/2006/relationships/tags" Target="../tags/tag130.xml"/><Relationship Id="rId70" Type="http://schemas.openxmlformats.org/officeDocument/2006/relationships/image" Target="../media/image136.png"/><Relationship Id="rId7" Type="http://schemas.openxmlformats.org/officeDocument/2006/relationships/tags" Target="../tags/tag117.xml"/><Relationship Id="rId69" Type="http://schemas.openxmlformats.org/officeDocument/2006/relationships/tags" Target="../tags/tag129.xml"/><Relationship Id="rId68" Type="http://schemas.openxmlformats.org/officeDocument/2006/relationships/tags" Target="../tags/tag128.xml"/><Relationship Id="rId67" Type="http://schemas.openxmlformats.org/officeDocument/2006/relationships/tags" Target="../tags/tag127.xml"/><Relationship Id="rId66" Type="http://schemas.openxmlformats.org/officeDocument/2006/relationships/tags" Target="../tags/tag126.xml"/><Relationship Id="rId65" Type="http://schemas.openxmlformats.org/officeDocument/2006/relationships/image" Target="../media/image135.svg"/><Relationship Id="rId64" Type="http://schemas.openxmlformats.org/officeDocument/2006/relationships/image" Target="../media/image134.png"/><Relationship Id="rId63" Type="http://schemas.openxmlformats.org/officeDocument/2006/relationships/image" Target="../media/image133.svg"/><Relationship Id="rId62" Type="http://schemas.openxmlformats.org/officeDocument/2006/relationships/image" Target="../media/image132.png"/><Relationship Id="rId61" Type="http://schemas.openxmlformats.org/officeDocument/2006/relationships/image" Target="../media/image131.svg"/><Relationship Id="rId60" Type="http://schemas.openxmlformats.org/officeDocument/2006/relationships/image" Target="../media/image130.png"/><Relationship Id="rId6" Type="http://schemas.openxmlformats.org/officeDocument/2006/relationships/image" Target="../media/image60.svg"/><Relationship Id="rId59" Type="http://schemas.openxmlformats.org/officeDocument/2006/relationships/image" Target="../media/image129.svg"/><Relationship Id="rId58" Type="http://schemas.openxmlformats.org/officeDocument/2006/relationships/image" Target="../media/image128.png"/><Relationship Id="rId57" Type="http://schemas.openxmlformats.org/officeDocument/2006/relationships/image" Target="../media/image127.svg"/><Relationship Id="rId56" Type="http://schemas.openxmlformats.org/officeDocument/2006/relationships/image" Target="../media/image126.png"/><Relationship Id="rId55" Type="http://schemas.openxmlformats.org/officeDocument/2006/relationships/image" Target="../media/image125.svg"/><Relationship Id="rId54" Type="http://schemas.openxmlformats.org/officeDocument/2006/relationships/image" Target="../media/image124.png"/><Relationship Id="rId53" Type="http://schemas.openxmlformats.org/officeDocument/2006/relationships/image" Target="../media/image123.svg"/><Relationship Id="rId52" Type="http://schemas.openxmlformats.org/officeDocument/2006/relationships/image" Target="../media/image122.png"/><Relationship Id="rId51" Type="http://schemas.openxmlformats.org/officeDocument/2006/relationships/tags" Target="../tags/tag125.xml"/><Relationship Id="rId50" Type="http://schemas.openxmlformats.org/officeDocument/2006/relationships/tags" Target="../tags/tag124.xml"/><Relationship Id="rId5" Type="http://schemas.openxmlformats.org/officeDocument/2006/relationships/image" Target="../media/image85.png"/><Relationship Id="rId49" Type="http://schemas.openxmlformats.org/officeDocument/2006/relationships/tags" Target="../tags/tag123.xml"/><Relationship Id="rId48" Type="http://schemas.openxmlformats.org/officeDocument/2006/relationships/image" Target="../media/image121.svg"/><Relationship Id="rId47" Type="http://schemas.openxmlformats.org/officeDocument/2006/relationships/image" Target="../media/image120.png"/><Relationship Id="rId46" Type="http://schemas.openxmlformats.org/officeDocument/2006/relationships/image" Target="../media/image119.svg"/><Relationship Id="rId45" Type="http://schemas.openxmlformats.org/officeDocument/2006/relationships/image" Target="../media/image118.png"/><Relationship Id="rId44" Type="http://schemas.openxmlformats.org/officeDocument/2006/relationships/image" Target="../media/image117.svg"/><Relationship Id="rId43" Type="http://schemas.openxmlformats.org/officeDocument/2006/relationships/image" Target="../media/image116.png"/><Relationship Id="rId42" Type="http://schemas.openxmlformats.org/officeDocument/2006/relationships/image" Target="../media/image115.svg"/><Relationship Id="rId41" Type="http://schemas.openxmlformats.org/officeDocument/2006/relationships/image" Target="../media/image114.png"/><Relationship Id="rId40" Type="http://schemas.openxmlformats.org/officeDocument/2006/relationships/image" Target="../media/image113.svg"/><Relationship Id="rId4" Type="http://schemas.openxmlformats.org/officeDocument/2006/relationships/tags" Target="../tags/tag116.xml"/><Relationship Id="rId39" Type="http://schemas.openxmlformats.org/officeDocument/2006/relationships/image" Target="../media/image112.png"/><Relationship Id="rId38" Type="http://schemas.openxmlformats.org/officeDocument/2006/relationships/image" Target="../media/image111.svg"/><Relationship Id="rId37" Type="http://schemas.openxmlformats.org/officeDocument/2006/relationships/image" Target="../media/image110.png"/><Relationship Id="rId36" Type="http://schemas.openxmlformats.org/officeDocument/2006/relationships/image" Target="../media/image109.svg"/><Relationship Id="rId35" Type="http://schemas.openxmlformats.org/officeDocument/2006/relationships/image" Target="../media/image108.png"/><Relationship Id="rId34" Type="http://schemas.openxmlformats.org/officeDocument/2006/relationships/image" Target="../media/image107.svg"/><Relationship Id="rId33" Type="http://schemas.openxmlformats.org/officeDocument/2006/relationships/image" Target="../media/image106.png"/><Relationship Id="rId32" Type="http://schemas.openxmlformats.org/officeDocument/2006/relationships/tags" Target="../tags/tag122.xml"/><Relationship Id="rId31" Type="http://schemas.openxmlformats.org/officeDocument/2006/relationships/image" Target="../media/image105.svg"/><Relationship Id="rId30" Type="http://schemas.openxmlformats.org/officeDocument/2006/relationships/image" Target="../media/image104.png"/><Relationship Id="rId3" Type="http://schemas.openxmlformats.org/officeDocument/2006/relationships/tags" Target="../tags/tag115.xml"/><Relationship Id="rId29" Type="http://schemas.openxmlformats.org/officeDocument/2006/relationships/image" Target="../media/image103.svg"/><Relationship Id="rId28" Type="http://schemas.openxmlformats.org/officeDocument/2006/relationships/image" Target="../media/image102.png"/><Relationship Id="rId27" Type="http://schemas.openxmlformats.org/officeDocument/2006/relationships/image" Target="../media/image101.svg"/><Relationship Id="rId26" Type="http://schemas.openxmlformats.org/officeDocument/2006/relationships/image" Target="../media/image100.png"/><Relationship Id="rId25" Type="http://schemas.openxmlformats.org/officeDocument/2006/relationships/image" Target="../media/image99.svg"/><Relationship Id="rId24" Type="http://schemas.openxmlformats.org/officeDocument/2006/relationships/image" Target="../media/image98.png"/><Relationship Id="rId23" Type="http://schemas.openxmlformats.org/officeDocument/2006/relationships/image" Target="../media/image97.svg"/><Relationship Id="rId22" Type="http://schemas.openxmlformats.org/officeDocument/2006/relationships/image" Target="../media/image96.png"/><Relationship Id="rId21" Type="http://schemas.openxmlformats.org/officeDocument/2006/relationships/image" Target="../media/image95.svg"/><Relationship Id="rId20" Type="http://schemas.openxmlformats.org/officeDocument/2006/relationships/image" Target="../media/image94.png"/><Relationship Id="rId2" Type="http://schemas.openxmlformats.org/officeDocument/2006/relationships/tags" Target="../tags/tag114.xml"/><Relationship Id="rId19" Type="http://schemas.openxmlformats.org/officeDocument/2006/relationships/image" Target="../media/image93.svg"/><Relationship Id="rId18" Type="http://schemas.openxmlformats.org/officeDocument/2006/relationships/image" Target="../media/image92.png"/><Relationship Id="rId17" Type="http://schemas.openxmlformats.org/officeDocument/2006/relationships/image" Target="../media/image91.svg"/><Relationship Id="rId16" Type="http://schemas.openxmlformats.org/officeDocument/2006/relationships/image" Target="../media/image90.png"/><Relationship Id="rId15" Type="http://schemas.openxmlformats.org/officeDocument/2006/relationships/tags" Target="../tags/tag121.xml"/><Relationship Id="rId14" Type="http://schemas.openxmlformats.org/officeDocument/2006/relationships/tags" Target="../tags/tag120.xml"/><Relationship Id="rId13" Type="http://schemas.openxmlformats.org/officeDocument/2006/relationships/image" Target="../media/image89.svg"/><Relationship Id="rId12" Type="http://schemas.openxmlformats.org/officeDocument/2006/relationships/image" Target="../media/image88.png"/><Relationship Id="rId11" Type="http://schemas.openxmlformats.org/officeDocument/2006/relationships/image" Target="../media/image87.svg"/><Relationship Id="rId106" Type="http://schemas.openxmlformats.org/officeDocument/2006/relationships/notesSlide" Target="../notesSlides/notesSlide11.xml"/><Relationship Id="rId105" Type="http://schemas.openxmlformats.org/officeDocument/2006/relationships/slideLayout" Target="../slideLayouts/slideLayout13.xml"/><Relationship Id="rId104" Type="http://schemas.openxmlformats.org/officeDocument/2006/relationships/image" Target="../media/image4.png"/><Relationship Id="rId103" Type="http://schemas.openxmlformats.org/officeDocument/2006/relationships/tags" Target="../tags/tag139.xml"/><Relationship Id="rId102" Type="http://schemas.openxmlformats.org/officeDocument/2006/relationships/image" Target="../media/image3.png"/><Relationship Id="rId101" Type="http://schemas.openxmlformats.org/officeDocument/2006/relationships/tags" Target="../tags/tag138.xml"/><Relationship Id="rId100" Type="http://schemas.openxmlformats.org/officeDocument/2006/relationships/image" Target="../media/image158.svg"/><Relationship Id="rId10" Type="http://schemas.openxmlformats.org/officeDocument/2006/relationships/image" Target="../media/image86.png"/><Relationship Id="rId1" Type="http://schemas.openxmlformats.org/officeDocument/2006/relationships/image" Target="../media/image57.png"/></Relationships>
</file>

<file path=ppt/slides/_rels/slide12.xml.rels><?xml version="1.0" encoding="UTF-8" standalone="yes"?>
<Relationships xmlns="http://schemas.openxmlformats.org/package/2006/relationships"><Relationship Id="rId9" Type="http://schemas.openxmlformats.org/officeDocument/2006/relationships/image" Target="../media/image163.svg"/><Relationship Id="rId8" Type="http://schemas.openxmlformats.org/officeDocument/2006/relationships/image" Target="../media/image162.png"/><Relationship Id="rId7" Type="http://schemas.openxmlformats.org/officeDocument/2006/relationships/tags" Target="../tags/tag143.xml"/><Relationship Id="rId6" Type="http://schemas.openxmlformats.org/officeDocument/2006/relationships/image" Target="../media/image161.svg"/><Relationship Id="rId5" Type="http://schemas.openxmlformats.org/officeDocument/2006/relationships/image" Target="../media/image160.png"/><Relationship Id="rId4" Type="http://schemas.openxmlformats.org/officeDocument/2006/relationships/tags" Target="../tags/tag142.xml"/><Relationship Id="rId33" Type="http://schemas.openxmlformats.org/officeDocument/2006/relationships/notesSlide" Target="../notesSlides/notesSlide12.xml"/><Relationship Id="rId32" Type="http://schemas.openxmlformats.org/officeDocument/2006/relationships/slideLayout" Target="../slideLayouts/slideLayout13.xml"/><Relationship Id="rId31" Type="http://schemas.openxmlformats.org/officeDocument/2006/relationships/image" Target="../media/image4.png"/><Relationship Id="rId30" Type="http://schemas.openxmlformats.org/officeDocument/2006/relationships/tags" Target="../tags/tag150.xml"/><Relationship Id="rId3" Type="http://schemas.openxmlformats.org/officeDocument/2006/relationships/image" Target="../media/image159.png"/><Relationship Id="rId29" Type="http://schemas.openxmlformats.org/officeDocument/2006/relationships/image" Target="../media/image3.png"/><Relationship Id="rId28" Type="http://schemas.openxmlformats.org/officeDocument/2006/relationships/tags" Target="../tags/tag149.xml"/><Relationship Id="rId27" Type="http://schemas.openxmlformats.org/officeDocument/2006/relationships/image" Target="../media/image176.png"/><Relationship Id="rId26" Type="http://schemas.openxmlformats.org/officeDocument/2006/relationships/image" Target="../media/image175.png"/><Relationship Id="rId25" Type="http://schemas.openxmlformats.org/officeDocument/2006/relationships/image" Target="../media/image174.png"/><Relationship Id="rId24" Type="http://schemas.openxmlformats.org/officeDocument/2006/relationships/image" Target="../media/image173.svg"/><Relationship Id="rId23" Type="http://schemas.openxmlformats.org/officeDocument/2006/relationships/image" Target="../media/image172.png"/><Relationship Id="rId22" Type="http://schemas.openxmlformats.org/officeDocument/2006/relationships/image" Target="../media/image171.png"/><Relationship Id="rId21" Type="http://schemas.openxmlformats.org/officeDocument/2006/relationships/image" Target="../media/image170.png"/><Relationship Id="rId20" Type="http://schemas.openxmlformats.org/officeDocument/2006/relationships/image" Target="../media/image169.png"/><Relationship Id="rId2" Type="http://schemas.openxmlformats.org/officeDocument/2006/relationships/tags" Target="../tags/tag141.xml"/><Relationship Id="rId19" Type="http://schemas.openxmlformats.org/officeDocument/2006/relationships/image" Target="../media/image168.png"/><Relationship Id="rId18" Type="http://schemas.openxmlformats.org/officeDocument/2006/relationships/image" Target="../media/image167.png"/><Relationship Id="rId17" Type="http://schemas.openxmlformats.org/officeDocument/2006/relationships/image" Target="../media/image166.png"/><Relationship Id="rId16" Type="http://schemas.openxmlformats.org/officeDocument/2006/relationships/image" Target="../media/image165.png"/><Relationship Id="rId15" Type="http://schemas.openxmlformats.org/officeDocument/2006/relationships/tags" Target="../tags/tag148.xml"/><Relationship Id="rId14" Type="http://schemas.openxmlformats.org/officeDocument/2006/relationships/tags" Target="../tags/tag147.xml"/><Relationship Id="rId13" Type="http://schemas.openxmlformats.org/officeDocument/2006/relationships/tags" Target="../tags/tag146.xml"/><Relationship Id="rId12" Type="http://schemas.openxmlformats.org/officeDocument/2006/relationships/image" Target="../media/image164.png"/><Relationship Id="rId11" Type="http://schemas.openxmlformats.org/officeDocument/2006/relationships/tags" Target="../tags/tag145.xml"/><Relationship Id="rId10" Type="http://schemas.openxmlformats.org/officeDocument/2006/relationships/tags" Target="../tags/tag144.xml"/><Relationship Id="rId1" Type="http://schemas.openxmlformats.org/officeDocument/2006/relationships/tags" Target="../tags/tag140.xml"/></Relationships>
</file>

<file path=ppt/slides/_rels/slide13.xml.rels><?xml version="1.0" encoding="UTF-8" standalone="yes"?>
<Relationships xmlns="http://schemas.openxmlformats.org/package/2006/relationships"><Relationship Id="rId9" Type="http://schemas.openxmlformats.org/officeDocument/2006/relationships/tags" Target="../tags/tag154.xml"/><Relationship Id="rId8" Type="http://schemas.openxmlformats.org/officeDocument/2006/relationships/image" Target="../media/image4.png"/><Relationship Id="rId7" Type="http://schemas.openxmlformats.org/officeDocument/2006/relationships/tags" Target="../tags/tag153.xml"/><Relationship Id="rId6" Type="http://schemas.openxmlformats.org/officeDocument/2006/relationships/image" Target="../media/image3.png"/><Relationship Id="rId5" Type="http://schemas.openxmlformats.org/officeDocument/2006/relationships/tags" Target="../tags/tag152.xml"/><Relationship Id="rId4" Type="http://schemas.openxmlformats.org/officeDocument/2006/relationships/image" Target="../media/image7.svg"/><Relationship Id="rId3" Type="http://schemas.openxmlformats.org/officeDocument/2006/relationships/image" Target="../media/image9.png"/><Relationship Id="rId2" Type="http://schemas.openxmlformats.org/officeDocument/2006/relationships/tags" Target="../tags/tag151.xml"/><Relationship Id="rId11" Type="http://schemas.openxmlformats.org/officeDocument/2006/relationships/notesSlide" Target="../notesSlides/notesSlide13.xml"/><Relationship Id="rId10" Type="http://schemas.openxmlformats.org/officeDocument/2006/relationships/slideLayout" Target="../slideLayouts/slideLayout2.xml"/><Relationship Id="rId1" Type="http://schemas.openxmlformats.org/officeDocument/2006/relationships/image" Target="../media/image8.png"/></Relationships>
</file>

<file path=ppt/slides/_rels/slide14.xml.rels><?xml version="1.0" encoding="UTF-8" standalone="yes"?>
<Relationships xmlns="http://schemas.openxmlformats.org/package/2006/relationships"><Relationship Id="rId9" Type="http://schemas.openxmlformats.org/officeDocument/2006/relationships/tags" Target="../tags/tag158.xml"/><Relationship Id="rId8" Type="http://schemas.openxmlformats.org/officeDocument/2006/relationships/tags" Target="../tags/tag157.xml"/><Relationship Id="rId72" Type="http://schemas.openxmlformats.org/officeDocument/2006/relationships/notesSlide" Target="../notesSlides/notesSlide14.xml"/><Relationship Id="rId71" Type="http://schemas.openxmlformats.org/officeDocument/2006/relationships/slideLayout" Target="../slideLayouts/slideLayout2.xml"/><Relationship Id="rId70" Type="http://schemas.openxmlformats.org/officeDocument/2006/relationships/tags" Target="../tags/tag188.xml"/><Relationship Id="rId7" Type="http://schemas.openxmlformats.org/officeDocument/2006/relationships/tags" Target="../tags/tag156.xml"/><Relationship Id="rId69" Type="http://schemas.openxmlformats.org/officeDocument/2006/relationships/image" Target="../media/image4.png"/><Relationship Id="rId68" Type="http://schemas.openxmlformats.org/officeDocument/2006/relationships/tags" Target="../tags/tag187.xml"/><Relationship Id="rId67" Type="http://schemas.openxmlformats.org/officeDocument/2006/relationships/image" Target="../media/image3.png"/><Relationship Id="rId66" Type="http://schemas.openxmlformats.org/officeDocument/2006/relationships/tags" Target="../tags/tag186.xml"/><Relationship Id="rId65" Type="http://schemas.openxmlformats.org/officeDocument/2006/relationships/image" Target="../media/image206.svg"/><Relationship Id="rId64" Type="http://schemas.openxmlformats.org/officeDocument/2006/relationships/image" Target="../media/image205.png"/><Relationship Id="rId63" Type="http://schemas.openxmlformats.org/officeDocument/2006/relationships/image" Target="../media/image204.png"/><Relationship Id="rId62" Type="http://schemas.openxmlformats.org/officeDocument/2006/relationships/image" Target="../media/image203.png"/><Relationship Id="rId61" Type="http://schemas.openxmlformats.org/officeDocument/2006/relationships/image" Target="../media/image202.svg"/><Relationship Id="rId60" Type="http://schemas.openxmlformats.org/officeDocument/2006/relationships/image" Target="../media/image201.png"/><Relationship Id="rId6" Type="http://schemas.openxmlformats.org/officeDocument/2006/relationships/image" Target="../media/image181.svg"/><Relationship Id="rId59" Type="http://schemas.openxmlformats.org/officeDocument/2006/relationships/hyperlink" Target="https://www.milesight.com/press/casestudy-milesight-increased-sales-in-japan-pet-store" TargetMode="External"/><Relationship Id="rId58" Type="http://schemas.openxmlformats.org/officeDocument/2006/relationships/tags" Target="../tags/tag185.xml"/><Relationship Id="rId57" Type="http://schemas.openxmlformats.org/officeDocument/2006/relationships/image" Target="../media/image200.svg"/><Relationship Id="rId56" Type="http://schemas.openxmlformats.org/officeDocument/2006/relationships/image" Target="../media/image199.png"/><Relationship Id="rId55" Type="http://schemas.openxmlformats.org/officeDocument/2006/relationships/tags" Target="../tags/tag184.xml"/><Relationship Id="rId54" Type="http://schemas.openxmlformats.org/officeDocument/2006/relationships/tags" Target="../tags/tag183.xml"/><Relationship Id="rId53" Type="http://schemas.openxmlformats.org/officeDocument/2006/relationships/image" Target="../media/image198.svg"/><Relationship Id="rId52" Type="http://schemas.openxmlformats.org/officeDocument/2006/relationships/image" Target="../media/image197.png"/><Relationship Id="rId51" Type="http://schemas.openxmlformats.org/officeDocument/2006/relationships/tags" Target="../tags/tag182.xml"/><Relationship Id="rId50" Type="http://schemas.openxmlformats.org/officeDocument/2006/relationships/image" Target="../media/image196.svg"/><Relationship Id="rId5" Type="http://schemas.openxmlformats.org/officeDocument/2006/relationships/image" Target="../media/image180.png"/><Relationship Id="rId49" Type="http://schemas.openxmlformats.org/officeDocument/2006/relationships/image" Target="../media/image195.png"/><Relationship Id="rId48" Type="http://schemas.openxmlformats.org/officeDocument/2006/relationships/tags" Target="../tags/tag181.xml"/><Relationship Id="rId47" Type="http://schemas.openxmlformats.org/officeDocument/2006/relationships/image" Target="../media/image194.png"/><Relationship Id="rId46" Type="http://schemas.microsoft.com/office/2007/relationships/media" Target="../media/media1.mp4"/><Relationship Id="rId45" Type="http://schemas.openxmlformats.org/officeDocument/2006/relationships/video" Target="../media/media1.mp4"/><Relationship Id="rId44" Type="http://schemas.openxmlformats.org/officeDocument/2006/relationships/tags" Target="../tags/tag180.xml"/><Relationship Id="rId43" Type="http://schemas.openxmlformats.org/officeDocument/2006/relationships/tags" Target="../tags/tag179.xml"/><Relationship Id="rId42" Type="http://schemas.openxmlformats.org/officeDocument/2006/relationships/image" Target="../media/image193.svg"/><Relationship Id="rId41" Type="http://schemas.openxmlformats.org/officeDocument/2006/relationships/tags" Target="../tags/tag178.xml"/><Relationship Id="rId40" Type="http://schemas.openxmlformats.org/officeDocument/2006/relationships/tags" Target="../tags/tag177.xml"/><Relationship Id="rId4" Type="http://schemas.openxmlformats.org/officeDocument/2006/relationships/tags" Target="../tags/tag155.xml"/><Relationship Id="rId39" Type="http://schemas.openxmlformats.org/officeDocument/2006/relationships/image" Target="../media/image192.svg"/><Relationship Id="rId38" Type="http://schemas.openxmlformats.org/officeDocument/2006/relationships/image" Target="../media/image191.png"/><Relationship Id="rId37" Type="http://schemas.openxmlformats.org/officeDocument/2006/relationships/tags" Target="../tags/tag176.xml"/><Relationship Id="rId36" Type="http://schemas.openxmlformats.org/officeDocument/2006/relationships/image" Target="../media/image190.svg"/><Relationship Id="rId35" Type="http://schemas.openxmlformats.org/officeDocument/2006/relationships/tags" Target="../tags/tag175.xml"/><Relationship Id="rId34" Type="http://schemas.openxmlformats.org/officeDocument/2006/relationships/tags" Target="../tags/tag174.xml"/><Relationship Id="rId33" Type="http://schemas.openxmlformats.org/officeDocument/2006/relationships/tags" Target="../tags/tag173.xml"/><Relationship Id="rId32" Type="http://schemas.openxmlformats.org/officeDocument/2006/relationships/image" Target="../media/image189.svg"/><Relationship Id="rId31" Type="http://schemas.openxmlformats.org/officeDocument/2006/relationships/tags" Target="../tags/tag172.xml"/><Relationship Id="rId30" Type="http://schemas.openxmlformats.org/officeDocument/2006/relationships/image" Target="../media/image188.svg"/><Relationship Id="rId3" Type="http://schemas.openxmlformats.org/officeDocument/2006/relationships/image" Target="../media/image179.png"/><Relationship Id="rId29" Type="http://schemas.openxmlformats.org/officeDocument/2006/relationships/image" Target="../media/image187.png"/><Relationship Id="rId28" Type="http://schemas.openxmlformats.org/officeDocument/2006/relationships/tags" Target="../tags/tag171.xml"/><Relationship Id="rId27" Type="http://schemas.openxmlformats.org/officeDocument/2006/relationships/tags" Target="../tags/tag170.xml"/><Relationship Id="rId26" Type="http://schemas.openxmlformats.org/officeDocument/2006/relationships/tags" Target="../tags/tag169.xml"/><Relationship Id="rId25" Type="http://schemas.openxmlformats.org/officeDocument/2006/relationships/tags" Target="../tags/tag168.xml"/><Relationship Id="rId24" Type="http://schemas.openxmlformats.org/officeDocument/2006/relationships/tags" Target="../tags/tag167.xml"/><Relationship Id="rId23" Type="http://schemas.openxmlformats.org/officeDocument/2006/relationships/tags" Target="../tags/tag166.xml"/><Relationship Id="rId22" Type="http://schemas.openxmlformats.org/officeDocument/2006/relationships/tags" Target="../tags/tag165.xml"/><Relationship Id="rId21" Type="http://schemas.openxmlformats.org/officeDocument/2006/relationships/tags" Target="../tags/tag164.xml"/><Relationship Id="rId20" Type="http://schemas.openxmlformats.org/officeDocument/2006/relationships/image" Target="../media/image186.svg"/><Relationship Id="rId2" Type="http://schemas.openxmlformats.org/officeDocument/2006/relationships/image" Target="../media/image178.png"/><Relationship Id="rId19" Type="http://schemas.openxmlformats.org/officeDocument/2006/relationships/image" Target="../media/image185.png"/><Relationship Id="rId18" Type="http://schemas.openxmlformats.org/officeDocument/2006/relationships/tags" Target="../tags/tag163.xml"/><Relationship Id="rId17" Type="http://schemas.openxmlformats.org/officeDocument/2006/relationships/image" Target="../media/image184.png"/><Relationship Id="rId16" Type="http://schemas.openxmlformats.org/officeDocument/2006/relationships/image" Target="../media/image183.GIF"/><Relationship Id="rId15" Type="http://schemas.openxmlformats.org/officeDocument/2006/relationships/tags" Target="../tags/tag162.xml"/><Relationship Id="rId14" Type="http://schemas.openxmlformats.org/officeDocument/2006/relationships/image" Target="../media/image182.svg"/><Relationship Id="rId13" Type="http://schemas.openxmlformats.org/officeDocument/2006/relationships/image" Target="../media/image6.png"/><Relationship Id="rId12" Type="http://schemas.openxmlformats.org/officeDocument/2006/relationships/tags" Target="../tags/tag161.xml"/><Relationship Id="rId11" Type="http://schemas.openxmlformats.org/officeDocument/2006/relationships/tags" Target="../tags/tag160.xml"/><Relationship Id="rId10" Type="http://schemas.openxmlformats.org/officeDocument/2006/relationships/tags" Target="../tags/tag159.xml"/><Relationship Id="rId1" Type="http://schemas.openxmlformats.org/officeDocument/2006/relationships/image" Target="../media/image177.jpeg"/></Relationships>
</file>

<file path=ppt/slides/_rels/slide15.xml.rels><?xml version="1.0" encoding="UTF-8" standalone="yes"?>
<Relationships xmlns="http://schemas.openxmlformats.org/package/2006/relationships"><Relationship Id="rId9" Type="http://schemas.openxmlformats.org/officeDocument/2006/relationships/tags" Target="../tags/tag195.xml"/><Relationship Id="rId89" Type="http://schemas.openxmlformats.org/officeDocument/2006/relationships/notesSlide" Target="../notesSlides/notesSlide15.xml"/><Relationship Id="rId88" Type="http://schemas.openxmlformats.org/officeDocument/2006/relationships/slideLayout" Target="../slideLayouts/slideLayout2.xml"/><Relationship Id="rId87" Type="http://schemas.openxmlformats.org/officeDocument/2006/relationships/tags" Target="../tags/tag226.xml"/><Relationship Id="rId86" Type="http://schemas.openxmlformats.org/officeDocument/2006/relationships/image" Target="../media/image4.png"/><Relationship Id="rId85" Type="http://schemas.openxmlformats.org/officeDocument/2006/relationships/tags" Target="../tags/tag225.xml"/><Relationship Id="rId84" Type="http://schemas.openxmlformats.org/officeDocument/2006/relationships/image" Target="../media/image3.png"/><Relationship Id="rId83" Type="http://schemas.openxmlformats.org/officeDocument/2006/relationships/tags" Target="../tags/tag224.xml"/><Relationship Id="rId82" Type="http://schemas.openxmlformats.org/officeDocument/2006/relationships/image" Target="../media/image242.png"/><Relationship Id="rId81" Type="http://schemas.openxmlformats.org/officeDocument/2006/relationships/image" Target="../media/image241.png"/><Relationship Id="rId80" Type="http://schemas.openxmlformats.org/officeDocument/2006/relationships/tags" Target="../tags/tag223.xml"/><Relationship Id="rId8" Type="http://schemas.openxmlformats.org/officeDocument/2006/relationships/tags" Target="../tags/tag194.xml"/><Relationship Id="rId79" Type="http://schemas.openxmlformats.org/officeDocument/2006/relationships/tags" Target="../tags/tag222.xml"/><Relationship Id="rId78" Type="http://schemas.openxmlformats.org/officeDocument/2006/relationships/tags" Target="../tags/tag221.xml"/><Relationship Id="rId77" Type="http://schemas.openxmlformats.org/officeDocument/2006/relationships/image" Target="../media/image181.svg"/><Relationship Id="rId76" Type="http://schemas.openxmlformats.org/officeDocument/2006/relationships/image" Target="../media/image180.png"/><Relationship Id="rId75" Type="http://schemas.openxmlformats.org/officeDocument/2006/relationships/tags" Target="../tags/tag220.xml"/><Relationship Id="rId74" Type="http://schemas.openxmlformats.org/officeDocument/2006/relationships/image" Target="../media/image240.svg"/><Relationship Id="rId73" Type="http://schemas.openxmlformats.org/officeDocument/2006/relationships/image" Target="../media/image239.png"/><Relationship Id="rId72" Type="http://schemas.openxmlformats.org/officeDocument/2006/relationships/tags" Target="../tags/tag219.xml"/><Relationship Id="rId71" Type="http://schemas.openxmlformats.org/officeDocument/2006/relationships/tags" Target="../tags/tag218.xml"/><Relationship Id="rId70" Type="http://schemas.openxmlformats.org/officeDocument/2006/relationships/tags" Target="../tags/tag217.xml"/><Relationship Id="rId7" Type="http://schemas.openxmlformats.org/officeDocument/2006/relationships/tags" Target="../tags/tag193.xml"/><Relationship Id="rId69" Type="http://schemas.openxmlformats.org/officeDocument/2006/relationships/tags" Target="../tags/tag216.xml"/><Relationship Id="rId68" Type="http://schemas.openxmlformats.org/officeDocument/2006/relationships/tags" Target="../tags/tag215.xml"/><Relationship Id="rId67" Type="http://schemas.openxmlformats.org/officeDocument/2006/relationships/image" Target="../media/image238.svg"/><Relationship Id="rId66" Type="http://schemas.openxmlformats.org/officeDocument/2006/relationships/image" Target="../media/image237.png"/><Relationship Id="rId65" Type="http://schemas.openxmlformats.org/officeDocument/2006/relationships/tags" Target="../tags/tag214.xml"/><Relationship Id="rId64" Type="http://schemas.openxmlformats.org/officeDocument/2006/relationships/image" Target="../media/image236.png"/><Relationship Id="rId63" Type="http://schemas.microsoft.com/office/2007/relationships/media" Target="../media/media2.mp4"/><Relationship Id="rId62" Type="http://schemas.openxmlformats.org/officeDocument/2006/relationships/video" Target="../media/media2.mp4"/><Relationship Id="rId61" Type="http://schemas.openxmlformats.org/officeDocument/2006/relationships/image" Target="../media/image235.svg"/><Relationship Id="rId60" Type="http://schemas.openxmlformats.org/officeDocument/2006/relationships/image" Target="../media/image234.png"/><Relationship Id="rId6" Type="http://schemas.openxmlformats.org/officeDocument/2006/relationships/image" Target="../media/image186.svg"/><Relationship Id="rId59" Type="http://schemas.openxmlformats.org/officeDocument/2006/relationships/image" Target="../media/image233.svg"/><Relationship Id="rId58" Type="http://schemas.openxmlformats.org/officeDocument/2006/relationships/image" Target="../media/image232.png"/><Relationship Id="rId57" Type="http://schemas.openxmlformats.org/officeDocument/2006/relationships/tags" Target="../tags/tag213.xml"/><Relationship Id="rId56" Type="http://schemas.openxmlformats.org/officeDocument/2006/relationships/tags" Target="../tags/tag212.xml"/><Relationship Id="rId55" Type="http://schemas.openxmlformats.org/officeDocument/2006/relationships/tags" Target="../tags/tag211.xml"/><Relationship Id="rId54" Type="http://schemas.openxmlformats.org/officeDocument/2006/relationships/image" Target="../media/image198.svg"/><Relationship Id="rId53" Type="http://schemas.openxmlformats.org/officeDocument/2006/relationships/image" Target="../media/image197.png"/><Relationship Id="rId52" Type="http://schemas.openxmlformats.org/officeDocument/2006/relationships/tags" Target="../tags/tag210.xml"/><Relationship Id="rId51" Type="http://schemas.openxmlformats.org/officeDocument/2006/relationships/tags" Target="../tags/tag209.xml"/><Relationship Id="rId50" Type="http://schemas.openxmlformats.org/officeDocument/2006/relationships/tags" Target="../tags/tag208.xml"/><Relationship Id="rId5" Type="http://schemas.openxmlformats.org/officeDocument/2006/relationships/image" Target="../media/image185.png"/><Relationship Id="rId49" Type="http://schemas.openxmlformats.org/officeDocument/2006/relationships/tags" Target="../tags/tag207.xml"/><Relationship Id="rId48" Type="http://schemas.openxmlformats.org/officeDocument/2006/relationships/tags" Target="../tags/tag206.xml"/><Relationship Id="rId47" Type="http://schemas.openxmlformats.org/officeDocument/2006/relationships/tags" Target="../tags/tag205.xml"/><Relationship Id="rId46" Type="http://schemas.openxmlformats.org/officeDocument/2006/relationships/image" Target="../media/image231.svg"/><Relationship Id="rId45" Type="http://schemas.openxmlformats.org/officeDocument/2006/relationships/tags" Target="../tags/tag204.xml"/><Relationship Id="rId44" Type="http://schemas.openxmlformats.org/officeDocument/2006/relationships/tags" Target="../tags/tag203.xml"/><Relationship Id="rId43" Type="http://schemas.openxmlformats.org/officeDocument/2006/relationships/image" Target="../media/image192.svg"/><Relationship Id="rId42" Type="http://schemas.openxmlformats.org/officeDocument/2006/relationships/image" Target="../media/image191.png"/><Relationship Id="rId41" Type="http://schemas.openxmlformats.org/officeDocument/2006/relationships/tags" Target="../tags/tag202.xml"/><Relationship Id="rId40" Type="http://schemas.openxmlformats.org/officeDocument/2006/relationships/image" Target="../media/image230.svg"/><Relationship Id="rId4" Type="http://schemas.openxmlformats.org/officeDocument/2006/relationships/tags" Target="../tags/tag192.xml"/><Relationship Id="rId39" Type="http://schemas.openxmlformats.org/officeDocument/2006/relationships/image" Target="../media/image187.png"/><Relationship Id="rId38" Type="http://schemas.openxmlformats.org/officeDocument/2006/relationships/tags" Target="../tags/tag201.xml"/><Relationship Id="rId37" Type="http://schemas.openxmlformats.org/officeDocument/2006/relationships/tags" Target="../tags/tag200.xml"/><Relationship Id="rId36" Type="http://schemas.openxmlformats.org/officeDocument/2006/relationships/tags" Target="../tags/tag199.xml"/><Relationship Id="rId35" Type="http://schemas.openxmlformats.org/officeDocument/2006/relationships/tags" Target="../tags/tag198.xml"/><Relationship Id="rId34" Type="http://schemas.openxmlformats.org/officeDocument/2006/relationships/image" Target="../media/image229.svg"/><Relationship Id="rId33" Type="http://schemas.openxmlformats.org/officeDocument/2006/relationships/image" Target="../media/image228.png"/><Relationship Id="rId32" Type="http://schemas.openxmlformats.org/officeDocument/2006/relationships/image" Target="../media/image227.svg"/><Relationship Id="rId31" Type="http://schemas.openxmlformats.org/officeDocument/2006/relationships/image" Target="../media/image226.png"/><Relationship Id="rId30" Type="http://schemas.openxmlformats.org/officeDocument/2006/relationships/image" Target="../media/image225.svg"/><Relationship Id="rId3" Type="http://schemas.openxmlformats.org/officeDocument/2006/relationships/tags" Target="../tags/tag191.xml"/><Relationship Id="rId29" Type="http://schemas.openxmlformats.org/officeDocument/2006/relationships/image" Target="../media/image224.png"/><Relationship Id="rId28" Type="http://schemas.openxmlformats.org/officeDocument/2006/relationships/image" Target="../media/image223.svg"/><Relationship Id="rId27" Type="http://schemas.openxmlformats.org/officeDocument/2006/relationships/image" Target="../media/image222.png"/><Relationship Id="rId26" Type="http://schemas.openxmlformats.org/officeDocument/2006/relationships/image" Target="../media/image221.svg"/><Relationship Id="rId25" Type="http://schemas.openxmlformats.org/officeDocument/2006/relationships/image" Target="../media/image220.png"/><Relationship Id="rId24" Type="http://schemas.openxmlformats.org/officeDocument/2006/relationships/image" Target="../media/image219.svg"/><Relationship Id="rId23" Type="http://schemas.openxmlformats.org/officeDocument/2006/relationships/image" Target="../media/image218.png"/><Relationship Id="rId22" Type="http://schemas.openxmlformats.org/officeDocument/2006/relationships/image" Target="../media/image217.svg"/><Relationship Id="rId21" Type="http://schemas.openxmlformats.org/officeDocument/2006/relationships/image" Target="../media/image216.png"/><Relationship Id="rId20" Type="http://schemas.openxmlformats.org/officeDocument/2006/relationships/image" Target="../media/image215.svg"/><Relationship Id="rId2" Type="http://schemas.openxmlformats.org/officeDocument/2006/relationships/tags" Target="../tags/tag190.xml"/><Relationship Id="rId19" Type="http://schemas.openxmlformats.org/officeDocument/2006/relationships/image" Target="../media/image214.png"/><Relationship Id="rId18" Type="http://schemas.openxmlformats.org/officeDocument/2006/relationships/image" Target="../media/image213.svg"/><Relationship Id="rId17" Type="http://schemas.openxmlformats.org/officeDocument/2006/relationships/image" Target="../media/image212.png"/><Relationship Id="rId16" Type="http://schemas.openxmlformats.org/officeDocument/2006/relationships/image" Target="../media/image211.svg"/><Relationship Id="rId15" Type="http://schemas.openxmlformats.org/officeDocument/2006/relationships/image" Target="../media/image210.png"/><Relationship Id="rId14" Type="http://schemas.openxmlformats.org/officeDocument/2006/relationships/image" Target="../media/image209.svg"/><Relationship Id="rId13" Type="http://schemas.openxmlformats.org/officeDocument/2006/relationships/image" Target="../media/image208.png"/><Relationship Id="rId12" Type="http://schemas.openxmlformats.org/officeDocument/2006/relationships/image" Target="../media/image207.png"/><Relationship Id="rId11" Type="http://schemas.openxmlformats.org/officeDocument/2006/relationships/tags" Target="../tags/tag197.xml"/><Relationship Id="rId10" Type="http://schemas.openxmlformats.org/officeDocument/2006/relationships/tags" Target="../tags/tag196.xml"/><Relationship Id="rId1" Type="http://schemas.openxmlformats.org/officeDocument/2006/relationships/tags" Target="../tags/tag189.xml"/></Relationships>
</file>

<file path=ppt/slides/_rels/slide16.xml.rels><?xml version="1.0" encoding="UTF-8" standalone="yes"?>
<Relationships xmlns="http://schemas.openxmlformats.org/package/2006/relationships"><Relationship Id="rId92" Type="http://schemas.openxmlformats.org/officeDocument/2006/relationships/notesSlide" Target="../notesSlides/notesSlide16.xml"/><Relationship Id="rId91" Type="http://schemas.openxmlformats.org/officeDocument/2006/relationships/slideLayout" Target="../slideLayouts/slideLayout2.xml"/><Relationship Id="rId90" Type="http://schemas.openxmlformats.org/officeDocument/2006/relationships/tags" Target="../tags/tag263.xml"/><Relationship Id="rId9" Type="http://schemas.openxmlformats.org/officeDocument/2006/relationships/image" Target="../media/image245.svg"/><Relationship Id="rId89" Type="http://schemas.openxmlformats.org/officeDocument/2006/relationships/image" Target="../media/image4.png"/><Relationship Id="rId88" Type="http://schemas.openxmlformats.org/officeDocument/2006/relationships/tags" Target="../tags/tag262.xml"/><Relationship Id="rId87" Type="http://schemas.openxmlformats.org/officeDocument/2006/relationships/image" Target="../media/image3.png"/><Relationship Id="rId86" Type="http://schemas.openxmlformats.org/officeDocument/2006/relationships/tags" Target="../tags/tag261.xml"/><Relationship Id="rId85" Type="http://schemas.openxmlformats.org/officeDocument/2006/relationships/image" Target="../media/image265.png"/><Relationship Id="rId84" Type="http://schemas.openxmlformats.org/officeDocument/2006/relationships/image" Target="../media/image264.png"/><Relationship Id="rId83" Type="http://schemas.openxmlformats.org/officeDocument/2006/relationships/tags" Target="../tags/tag260.xml"/><Relationship Id="rId82" Type="http://schemas.openxmlformats.org/officeDocument/2006/relationships/tags" Target="../tags/tag259.xml"/><Relationship Id="rId81" Type="http://schemas.openxmlformats.org/officeDocument/2006/relationships/tags" Target="../tags/tag258.xml"/><Relationship Id="rId80" Type="http://schemas.openxmlformats.org/officeDocument/2006/relationships/tags" Target="../tags/tag257.xml"/><Relationship Id="rId8" Type="http://schemas.openxmlformats.org/officeDocument/2006/relationships/image" Target="../media/image244.png"/><Relationship Id="rId79" Type="http://schemas.openxmlformats.org/officeDocument/2006/relationships/image" Target="../media/image238.svg"/><Relationship Id="rId78" Type="http://schemas.openxmlformats.org/officeDocument/2006/relationships/image" Target="../media/image237.png"/><Relationship Id="rId77" Type="http://schemas.openxmlformats.org/officeDocument/2006/relationships/tags" Target="../tags/tag256.xml"/><Relationship Id="rId76" Type="http://schemas.openxmlformats.org/officeDocument/2006/relationships/tags" Target="../tags/tag255.xml"/><Relationship Id="rId75" Type="http://schemas.openxmlformats.org/officeDocument/2006/relationships/tags" Target="../tags/tag254.xml"/><Relationship Id="rId74" Type="http://schemas.openxmlformats.org/officeDocument/2006/relationships/image" Target="../media/image198.svg"/><Relationship Id="rId73" Type="http://schemas.openxmlformats.org/officeDocument/2006/relationships/image" Target="../media/image197.png"/><Relationship Id="rId72" Type="http://schemas.openxmlformats.org/officeDocument/2006/relationships/image" Target="../media/image263.svg"/><Relationship Id="rId71" Type="http://schemas.openxmlformats.org/officeDocument/2006/relationships/image" Target="../media/image262.png"/><Relationship Id="rId70" Type="http://schemas.openxmlformats.org/officeDocument/2006/relationships/image" Target="../media/image261.svg"/><Relationship Id="rId7" Type="http://schemas.openxmlformats.org/officeDocument/2006/relationships/image" Target="../media/image243.png"/><Relationship Id="rId69" Type="http://schemas.openxmlformats.org/officeDocument/2006/relationships/image" Target="../media/image260.png"/><Relationship Id="rId68" Type="http://schemas.openxmlformats.org/officeDocument/2006/relationships/tags" Target="../tags/tag253.xml"/><Relationship Id="rId67" Type="http://schemas.openxmlformats.org/officeDocument/2006/relationships/tags" Target="../tags/tag252.xml"/><Relationship Id="rId66" Type="http://schemas.openxmlformats.org/officeDocument/2006/relationships/tags" Target="../tags/tag251.xml"/><Relationship Id="rId65" Type="http://schemas.openxmlformats.org/officeDocument/2006/relationships/tags" Target="../tags/tag250.xml"/><Relationship Id="rId64" Type="http://schemas.openxmlformats.org/officeDocument/2006/relationships/tags" Target="../tags/tag249.xml"/><Relationship Id="rId63" Type="http://schemas.openxmlformats.org/officeDocument/2006/relationships/image" Target="../media/image219.svg"/><Relationship Id="rId62" Type="http://schemas.openxmlformats.org/officeDocument/2006/relationships/image" Target="../media/image218.png"/><Relationship Id="rId61" Type="http://schemas.openxmlformats.org/officeDocument/2006/relationships/image" Target="../media/image217.svg"/><Relationship Id="rId60" Type="http://schemas.openxmlformats.org/officeDocument/2006/relationships/image" Target="../media/image216.png"/><Relationship Id="rId6" Type="http://schemas.openxmlformats.org/officeDocument/2006/relationships/tags" Target="../tags/tag230.xml"/><Relationship Id="rId59" Type="http://schemas.openxmlformats.org/officeDocument/2006/relationships/image" Target="../media/image215.svg"/><Relationship Id="rId58" Type="http://schemas.openxmlformats.org/officeDocument/2006/relationships/image" Target="../media/image214.png"/><Relationship Id="rId57" Type="http://schemas.openxmlformats.org/officeDocument/2006/relationships/image" Target="../media/image213.svg"/><Relationship Id="rId56" Type="http://schemas.openxmlformats.org/officeDocument/2006/relationships/image" Target="../media/image212.png"/><Relationship Id="rId55" Type="http://schemas.openxmlformats.org/officeDocument/2006/relationships/image" Target="../media/image211.svg"/><Relationship Id="rId54" Type="http://schemas.openxmlformats.org/officeDocument/2006/relationships/image" Target="../media/image210.png"/><Relationship Id="rId53" Type="http://schemas.openxmlformats.org/officeDocument/2006/relationships/image" Target="../media/image209.svg"/><Relationship Id="rId52" Type="http://schemas.openxmlformats.org/officeDocument/2006/relationships/image" Target="../media/image208.png"/><Relationship Id="rId51" Type="http://schemas.openxmlformats.org/officeDocument/2006/relationships/tags" Target="../tags/tag248.xml"/><Relationship Id="rId50" Type="http://schemas.openxmlformats.org/officeDocument/2006/relationships/tags" Target="../tags/tag247.xml"/><Relationship Id="rId5" Type="http://schemas.openxmlformats.org/officeDocument/2006/relationships/tags" Target="../tags/tag229.xml"/><Relationship Id="rId49" Type="http://schemas.openxmlformats.org/officeDocument/2006/relationships/tags" Target="../tags/tag246.xml"/><Relationship Id="rId48" Type="http://schemas.openxmlformats.org/officeDocument/2006/relationships/tags" Target="../tags/tag245.xml"/><Relationship Id="rId47" Type="http://schemas.openxmlformats.org/officeDocument/2006/relationships/image" Target="../media/image259.svg"/><Relationship Id="rId46" Type="http://schemas.openxmlformats.org/officeDocument/2006/relationships/image" Target="../media/image258.png"/><Relationship Id="rId45" Type="http://schemas.openxmlformats.org/officeDocument/2006/relationships/image" Target="../media/image257.svg"/><Relationship Id="rId44" Type="http://schemas.openxmlformats.org/officeDocument/2006/relationships/image" Target="../media/image256.png"/><Relationship Id="rId43" Type="http://schemas.openxmlformats.org/officeDocument/2006/relationships/image" Target="../media/image255.svg"/><Relationship Id="rId42" Type="http://schemas.openxmlformats.org/officeDocument/2006/relationships/image" Target="../media/image254.png"/><Relationship Id="rId41" Type="http://schemas.openxmlformats.org/officeDocument/2006/relationships/image" Target="../media/image221.svg"/><Relationship Id="rId40" Type="http://schemas.openxmlformats.org/officeDocument/2006/relationships/image" Target="../media/image220.png"/><Relationship Id="rId4" Type="http://schemas.openxmlformats.org/officeDocument/2006/relationships/tags" Target="../tags/tag228.xml"/><Relationship Id="rId39" Type="http://schemas.openxmlformats.org/officeDocument/2006/relationships/tags" Target="../tags/tag244.xml"/><Relationship Id="rId38" Type="http://schemas.openxmlformats.org/officeDocument/2006/relationships/tags" Target="../tags/tag243.xml"/><Relationship Id="rId37" Type="http://schemas.openxmlformats.org/officeDocument/2006/relationships/image" Target="../media/image207.png"/><Relationship Id="rId36" Type="http://schemas.openxmlformats.org/officeDocument/2006/relationships/tags" Target="../tags/tag242.xml"/><Relationship Id="rId35" Type="http://schemas.openxmlformats.org/officeDocument/2006/relationships/tags" Target="../tags/tag241.xml"/><Relationship Id="rId34" Type="http://schemas.openxmlformats.org/officeDocument/2006/relationships/tags" Target="../tags/tag240.xml"/><Relationship Id="rId33" Type="http://schemas.openxmlformats.org/officeDocument/2006/relationships/image" Target="../media/image231.svg"/><Relationship Id="rId32" Type="http://schemas.openxmlformats.org/officeDocument/2006/relationships/tags" Target="../tags/tag239.xml"/><Relationship Id="rId31" Type="http://schemas.openxmlformats.org/officeDocument/2006/relationships/tags" Target="../tags/tag238.xml"/><Relationship Id="rId30" Type="http://schemas.openxmlformats.org/officeDocument/2006/relationships/image" Target="../media/image192.svg"/><Relationship Id="rId3" Type="http://schemas.openxmlformats.org/officeDocument/2006/relationships/image" Target="../media/image181.svg"/><Relationship Id="rId29" Type="http://schemas.openxmlformats.org/officeDocument/2006/relationships/image" Target="../media/image191.png"/><Relationship Id="rId28" Type="http://schemas.openxmlformats.org/officeDocument/2006/relationships/tags" Target="../tags/tag237.xml"/><Relationship Id="rId27" Type="http://schemas.openxmlformats.org/officeDocument/2006/relationships/image" Target="../media/image230.svg"/><Relationship Id="rId26" Type="http://schemas.openxmlformats.org/officeDocument/2006/relationships/image" Target="../media/image187.png"/><Relationship Id="rId25" Type="http://schemas.openxmlformats.org/officeDocument/2006/relationships/tags" Target="../tags/tag236.xml"/><Relationship Id="rId24" Type="http://schemas.openxmlformats.org/officeDocument/2006/relationships/tags" Target="../tags/tag235.xml"/><Relationship Id="rId23" Type="http://schemas.openxmlformats.org/officeDocument/2006/relationships/tags" Target="../tags/tag234.xml"/><Relationship Id="rId22" Type="http://schemas.openxmlformats.org/officeDocument/2006/relationships/image" Target="../media/image186.svg"/><Relationship Id="rId21" Type="http://schemas.openxmlformats.org/officeDocument/2006/relationships/image" Target="../media/image185.png"/><Relationship Id="rId20" Type="http://schemas.openxmlformats.org/officeDocument/2006/relationships/tags" Target="../tags/tag233.xml"/><Relationship Id="rId2" Type="http://schemas.openxmlformats.org/officeDocument/2006/relationships/image" Target="../media/image180.png"/><Relationship Id="rId19" Type="http://schemas.openxmlformats.org/officeDocument/2006/relationships/tags" Target="../tags/tag232.xml"/><Relationship Id="rId18" Type="http://schemas.openxmlformats.org/officeDocument/2006/relationships/tags" Target="../tags/tag231.xml"/><Relationship Id="rId17" Type="http://schemas.openxmlformats.org/officeDocument/2006/relationships/image" Target="../media/image253.svg"/><Relationship Id="rId16" Type="http://schemas.openxmlformats.org/officeDocument/2006/relationships/image" Target="../media/image252.png"/><Relationship Id="rId15" Type="http://schemas.openxmlformats.org/officeDocument/2006/relationships/image" Target="../media/image251.svg"/><Relationship Id="rId14" Type="http://schemas.openxmlformats.org/officeDocument/2006/relationships/image" Target="../media/image250.png"/><Relationship Id="rId13" Type="http://schemas.openxmlformats.org/officeDocument/2006/relationships/image" Target="../media/image249.svg"/><Relationship Id="rId12" Type="http://schemas.openxmlformats.org/officeDocument/2006/relationships/image" Target="../media/image248.png"/><Relationship Id="rId11" Type="http://schemas.openxmlformats.org/officeDocument/2006/relationships/image" Target="../media/image247.svg"/><Relationship Id="rId10" Type="http://schemas.openxmlformats.org/officeDocument/2006/relationships/image" Target="../media/image246.png"/><Relationship Id="rId1" Type="http://schemas.openxmlformats.org/officeDocument/2006/relationships/tags" Target="../tags/tag227.xml"/></Relationships>
</file>

<file path=ppt/slides/_rels/slide17.xml.rels><?xml version="1.0" encoding="UTF-8" standalone="yes"?>
<Relationships xmlns="http://schemas.openxmlformats.org/package/2006/relationships"><Relationship Id="rId9" Type="http://schemas.openxmlformats.org/officeDocument/2006/relationships/tags" Target="../tags/tag270.xml"/><Relationship Id="rId8" Type="http://schemas.openxmlformats.org/officeDocument/2006/relationships/image" Target="../media/image267.png"/><Relationship Id="rId7" Type="http://schemas.openxmlformats.org/officeDocument/2006/relationships/tags" Target="../tags/tag269.xml"/><Relationship Id="rId6" Type="http://schemas.openxmlformats.org/officeDocument/2006/relationships/tags" Target="../tags/tag268.xml"/><Relationship Id="rId5" Type="http://schemas.openxmlformats.org/officeDocument/2006/relationships/tags" Target="../tags/tag267.xml"/><Relationship Id="rId4" Type="http://schemas.openxmlformats.org/officeDocument/2006/relationships/tags" Target="../tags/tag266.xml"/><Relationship Id="rId37" Type="http://schemas.openxmlformats.org/officeDocument/2006/relationships/notesSlide" Target="../notesSlides/notesSlide17.xml"/><Relationship Id="rId36" Type="http://schemas.openxmlformats.org/officeDocument/2006/relationships/slideLayout" Target="../slideLayouts/slideLayout1.xml"/><Relationship Id="rId35" Type="http://schemas.openxmlformats.org/officeDocument/2006/relationships/tags" Target="../tags/tag284.xml"/><Relationship Id="rId34" Type="http://schemas.openxmlformats.org/officeDocument/2006/relationships/image" Target="../media/image276.svg"/><Relationship Id="rId33" Type="http://schemas.openxmlformats.org/officeDocument/2006/relationships/image" Target="../media/image275.png"/><Relationship Id="rId32" Type="http://schemas.openxmlformats.org/officeDocument/2006/relationships/tags" Target="../tags/tag283.xml"/><Relationship Id="rId31" Type="http://schemas.openxmlformats.org/officeDocument/2006/relationships/tags" Target="../tags/tag282.xml"/><Relationship Id="rId30" Type="http://schemas.openxmlformats.org/officeDocument/2006/relationships/image" Target="../media/image4.png"/><Relationship Id="rId3" Type="http://schemas.openxmlformats.org/officeDocument/2006/relationships/tags" Target="../tags/tag265.xml"/><Relationship Id="rId29" Type="http://schemas.openxmlformats.org/officeDocument/2006/relationships/tags" Target="../tags/tag281.xml"/><Relationship Id="rId28" Type="http://schemas.openxmlformats.org/officeDocument/2006/relationships/image" Target="../media/image3.png"/><Relationship Id="rId27" Type="http://schemas.openxmlformats.org/officeDocument/2006/relationships/tags" Target="../tags/tag280.xml"/><Relationship Id="rId26" Type="http://schemas.openxmlformats.org/officeDocument/2006/relationships/image" Target="../media/image274.svg"/><Relationship Id="rId25" Type="http://schemas.openxmlformats.org/officeDocument/2006/relationships/image" Target="../media/image273.png"/><Relationship Id="rId24" Type="http://schemas.openxmlformats.org/officeDocument/2006/relationships/tags" Target="../tags/tag279.xml"/><Relationship Id="rId23" Type="http://schemas.openxmlformats.org/officeDocument/2006/relationships/tags" Target="../tags/tag278.xml"/><Relationship Id="rId22" Type="http://schemas.openxmlformats.org/officeDocument/2006/relationships/image" Target="../media/image13.svg"/><Relationship Id="rId21" Type="http://schemas.openxmlformats.org/officeDocument/2006/relationships/image" Target="../media/image272.png"/><Relationship Id="rId20" Type="http://schemas.openxmlformats.org/officeDocument/2006/relationships/tags" Target="../tags/tag277.xml"/><Relationship Id="rId2" Type="http://schemas.openxmlformats.org/officeDocument/2006/relationships/tags" Target="../tags/tag264.xml"/><Relationship Id="rId19" Type="http://schemas.openxmlformats.org/officeDocument/2006/relationships/tags" Target="../tags/tag276.xml"/><Relationship Id="rId18" Type="http://schemas.openxmlformats.org/officeDocument/2006/relationships/tags" Target="../tags/tag275.xml"/><Relationship Id="rId17" Type="http://schemas.openxmlformats.org/officeDocument/2006/relationships/tags" Target="../tags/tag274.xml"/><Relationship Id="rId16" Type="http://schemas.openxmlformats.org/officeDocument/2006/relationships/tags" Target="../tags/tag273.xml"/><Relationship Id="rId15" Type="http://schemas.openxmlformats.org/officeDocument/2006/relationships/tags" Target="../tags/tag272.xml"/><Relationship Id="rId14" Type="http://schemas.openxmlformats.org/officeDocument/2006/relationships/tags" Target="../tags/tag271.xml"/><Relationship Id="rId13" Type="http://schemas.openxmlformats.org/officeDocument/2006/relationships/image" Target="../media/image271.svg"/><Relationship Id="rId12" Type="http://schemas.openxmlformats.org/officeDocument/2006/relationships/image" Target="../media/image270.png"/><Relationship Id="rId11" Type="http://schemas.openxmlformats.org/officeDocument/2006/relationships/image" Target="../media/image269.svg"/><Relationship Id="rId10" Type="http://schemas.openxmlformats.org/officeDocument/2006/relationships/image" Target="../media/image268.png"/><Relationship Id="rId1" Type="http://schemas.openxmlformats.org/officeDocument/2006/relationships/image" Target="../media/image266.png"/></Relationships>
</file>

<file path=ppt/slides/_rels/slide18.xml.rels><?xml version="1.0" encoding="UTF-8" standalone="yes"?>
<Relationships xmlns="http://schemas.openxmlformats.org/package/2006/relationships"><Relationship Id="rId9" Type="http://schemas.openxmlformats.org/officeDocument/2006/relationships/tags" Target="../tags/tag288.xml"/><Relationship Id="rId8" Type="http://schemas.openxmlformats.org/officeDocument/2006/relationships/image" Target="../media/image4.png"/><Relationship Id="rId7" Type="http://schemas.openxmlformats.org/officeDocument/2006/relationships/tags" Target="../tags/tag287.xml"/><Relationship Id="rId6" Type="http://schemas.openxmlformats.org/officeDocument/2006/relationships/image" Target="../media/image3.png"/><Relationship Id="rId5" Type="http://schemas.openxmlformats.org/officeDocument/2006/relationships/tags" Target="../tags/tag286.xml"/><Relationship Id="rId4" Type="http://schemas.openxmlformats.org/officeDocument/2006/relationships/image" Target="../media/image10.svg"/><Relationship Id="rId3" Type="http://schemas.openxmlformats.org/officeDocument/2006/relationships/image" Target="../media/image9.png"/><Relationship Id="rId2" Type="http://schemas.openxmlformats.org/officeDocument/2006/relationships/tags" Target="../tags/tag285.xml"/><Relationship Id="rId11" Type="http://schemas.openxmlformats.org/officeDocument/2006/relationships/notesSlide" Target="../notesSlides/notesSlide18.xml"/><Relationship Id="rId10" Type="http://schemas.openxmlformats.org/officeDocument/2006/relationships/slideLayout" Target="../slideLayouts/slideLayout2.xml"/><Relationship Id="rId1" Type="http://schemas.openxmlformats.org/officeDocument/2006/relationships/image" Target="../media/image8.png"/></Relationships>
</file>

<file path=ppt/slides/_rels/slide19.xml.rels><?xml version="1.0" encoding="UTF-8" standalone="yes"?>
<Relationships xmlns="http://schemas.openxmlformats.org/package/2006/relationships"><Relationship Id="rId9" Type="http://schemas.openxmlformats.org/officeDocument/2006/relationships/tags" Target="../tags/tag292.xml"/><Relationship Id="rId8" Type="http://schemas.openxmlformats.org/officeDocument/2006/relationships/image" Target="../media/image4.png"/><Relationship Id="rId7" Type="http://schemas.openxmlformats.org/officeDocument/2006/relationships/tags" Target="../tags/tag291.xml"/><Relationship Id="rId6" Type="http://schemas.openxmlformats.org/officeDocument/2006/relationships/image" Target="../media/image3.png"/><Relationship Id="rId5" Type="http://schemas.openxmlformats.org/officeDocument/2006/relationships/tags" Target="../tags/tag290.xml"/><Relationship Id="rId4" Type="http://schemas.openxmlformats.org/officeDocument/2006/relationships/tags" Target="../tags/tag289.xml"/><Relationship Id="rId3" Type="http://schemas.openxmlformats.org/officeDocument/2006/relationships/image" Target="../media/image10.svg"/><Relationship Id="rId2" Type="http://schemas.openxmlformats.org/officeDocument/2006/relationships/image" Target="../media/image9.png"/><Relationship Id="rId10" Type="http://schemas.openxmlformats.org/officeDocument/2006/relationships/slideLayout" Target="../slideLayouts/slideLayout2.xml"/><Relationship Id="rId1" Type="http://schemas.openxmlformats.org/officeDocument/2006/relationships/image" Target="../media/image277.png"/></Relationships>
</file>

<file path=ppt/slides/_rels/slide20.xml.rels><?xml version="1.0" encoding="UTF-8" standalone="yes"?>
<Relationships xmlns="http://schemas.openxmlformats.org/package/2006/relationships"><Relationship Id="rId9" Type="http://schemas.openxmlformats.org/officeDocument/2006/relationships/image" Target="../media/image57.png"/><Relationship Id="rId8" Type="http://schemas.openxmlformats.org/officeDocument/2006/relationships/image" Target="../media/image283.svg"/><Relationship Id="rId7" Type="http://schemas.openxmlformats.org/officeDocument/2006/relationships/image" Target="../media/image282.png"/><Relationship Id="rId6" Type="http://schemas.openxmlformats.org/officeDocument/2006/relationships/image" Target="../media/image281.svg"/><Relationship Id="rId5" Type="http://schemas.openxmlformats.org/officeDocument/2006/relationships/image" Target="../media/image280.png"/><Relationship Id="rId4" Type="http://schemas.openxmlformats.org/officeDocument/2006/relationships/image" Target="../media/image279.png"/><Relationship Id="rId3" Type="http://schemas.openxmlformats.org/officeDocument/2006/relationships/tags" Target="../tags/tag294.xml"/><Relationship Id="rId2" Type="http://schemas.openxmlformats.org/officeDocument/2006/relationships/tags" Target="../tags/tag293.xml"/><Relationship Id="rId11" Type="http://schemas.openxmlformats.org/officeDocument/2006/relationships/notesSlide" Target="../notesSlides/notesSlide19.xml"/><Relationship Id="rId10" Type="http://schemas.openxmlformats.org/officeDocument/2006/relationships/slideLayout" Target="../slideLayouts/slideLayout13.xml"/><Relationship Id="rId1" Type="http://schemas.openxmlformats.org/officeDocument/2006/relationships/image" Target="../media/image27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pic>
        <p:nvPicPr>
          <p:cNvPr id="2" name="图片 1" descr="C:/Users/zhangll/Desktop/2025ppt模版/fengm.pngfengm"/>
          <p:cNvPicPr preferRelativeResize="0">
            <a:picLocks noChangeAspect="1"/>
          </p:cNvPicPr>
          <p:nvPr/>
        </p:nvPicPr>
        <p:blipFill>
          <a:blip r:embed="rId1"/>
          <a:srcRect r="37"/>
          <a:stretch>
            <a:fillRect/>
          </a:stretch>
        </p:blipFill>
        <p:spPr>
          <a:xfrm>
            <a:off x="0" y="635"/>
            <a:ext cx="12192000" cy="6857365"/>
          </a:xfrm>
          <a:prstGeom prst="rect">
            <a:avLst/>
          </a:prstGeom>
          <a:noFill/>
          <a:ln>
            <a:noFill/>
          </a:ln>
        </p:spPr>
      </p:pic>
      <p:sp>
        <p:nvSpPr>
          <p:cNvPr id="16" name="标题 14"/>
          <p:cNvSpPr>
            <a:spLocks noGrp="1"/>
          </p:cNvSpPr>
          <p:nvPr>
            <p:custDataLst>
              <p:tags r:id="rId2"/>
            </p:custDataLst>
          </p:nvPr>
        </p:nvSpPr>
        <p:spPr>
          <a:xfrm>
            <a:off x="5746750" y="4318000"/>
            <a:ext cx="5934710" cy="1120775"/>
          </a:xfrm>
          <a:prstGeom prst="rect">
            <a:avLst/>
          </a:prstGeom>
        </p:spPr>
        <p:txBody>
          <a:bodyPr vert="horz" lIns="0" tIns="0" rIns="0" bIns="0" rtlCol="0" anchor="t" anchorCtr="0"/>
          <a:lstStyle>
            <a:lvl1pPr algn="ctr" defTabSz="914400" rtl="0" eaLnBrk="1" fontAlgn="auto" latinLnBrk="0" hangingPunct="1">
              <a:lnSpc>
                <a:spcPct val="100000"/>
              </a:lnSpc>
              <a:spcBef>
                <a:spcPct val="0"/>
              </a:spcBef>
              <a:buNone/>
              <a:defRPr sz="6000" b="1" u="none" strike="noStrike" kern="1200" cap="none" spc="300" normalizeH="0" baseline="0">
                <a:solidFill>
                  <a:schemeClr val="tx1">
                    <a:lumMod val="85000"/>
                    <a:lumOff val="15000"/>
                  </a:schemeClr>
                </a:solidFill>
                <a:uFillTx/>
                <a:latin typeface="+mj-lt"/>
                <a:ea typeface="+mj-ea"/>
                <a:cs typeface="+mj-cs"/>
              </a:defRPr>
            </a:lvl1pPr>
          </a:lstStyle>
          <a:p>
            <a:pPr algn="r">
              <a:lnSpc>
                <a:spcPct val="90000"/>
              </a:lnSpc>
            </a:pPr>
            <a:r>
              <a:rPr lang="en-US" altLang="zh-CN" sz="8800" cap="all" spc="-50" dirty="0">
                <a:solidFill>
                  <a:srgbClr val="333333"/>
                </a:solidFill>
                <a:effectLst/>
                <a:latin typeface="Manrope" charset="0"/>
                <a:ea typeface="Manrope" charset="0"/>
                <a:cs typeface="Manrope" charset="0"/>
                <a:sym typeface="Manrope" charset="0"/>
              </a:rPr>
              <a:t>Milesight </a:t>
            </a:r>
            <a:endParaRPr lang="en-US" altLang="zh-CN" sz="8800" kern="0" cap="all" spc="-50" dirty="0">
              <a:solidFill>
                <a:srgbClr val="333333"/>
              </a:solidFill>
              <a:effectLst/>
              <a:latin typeface="Manrope" charset="0"/>
              <a:ea typeface="Manrope" charset="0"/>
              <a:cs typeface="Manrope" charset="0"/>
              <a:sym typeface="Manrope" charset="0"/>
            </a:endParaRPr>
          </a:p>
        </p:txBody>
      </p:sp>
      <p:sp>
        <p:nvSpPr>
          <p:cNvPr id="31" name="文本框 30"/>
          <p:cNvSpPr txBox="1"/>
          <p:nvPr/>
        </p:nvSpPr>
        <p:spPr>
          <a:xfrm>
            <a:off x="6875780" y="3661410"/>
            <a:ext cx="4805680" cy="501650"/>
          </a:xfrm>
          <a:prstGeom prst="rect">
            <a:avLst/>
          </a:prstGeom>
          <a:noFill/>
        </p:spPr>
        <p:txBody>
          <a:bodyPr wrap="square" rtlCol="0">
            <a:noAutofit/>
          </a:bodyPr>
          <a:p>
            <a:pPr algn="r"/>
            <a:r>
              <a:rPr lang="en-US" altLang="zh-CN" sz="2800">
                <a:solidFill>
                  <a:srgbClr val="333333"/>
                </a:solidFill>
                <a:latin typeface="Manrope" charset="0"/>
                <a:ea typeface="Manrope" charset="0"/>
                <a:cs typeface="Manrope" charset="0"/>
              </a:rPr>
              <a:t>Make Sensing Matter</a:t>
            </a:r>
            <a:endParaRPr lang="en-US" altLang="zh-CN" sz="2800">
              <a:solidFill>
                <a:srgbClr val="333333"/>
              </a:solidFill>
              <a:latin typeface="Manrope" charset="0"/>
              <a:ea typeface="Manrope" charset="0"/>
              <a:cs typeface="Manrope" charset="0"/>
            </a:endParaRPr>
          </a:p>
        </p:txBody>
      </p:sp>
      <p:grpSp>
        <p:nvGrpSpPr>
          <p:cNvPr id="13" name="组合 12"/>
          <p:cNvGrpSpPr/>
          <p:nvPr/>
        </p:nvGrpSpPr>
        <p:grpSpPr>
          <a:xfrm>
            <a:off x="9214485" y="386080"/>
            <a:ext cx="2588260" cy="308610"/>
            <a:chOff x="13669" y="779"/>
            <a:chExt cx="4575" cy="546"/>
          </a:xfrm>
        </p:grpSpPr>
        <p:grpSp>
          <p:nvGrpSpPr>
            <p:cNvPr id="14" name="组合 13"/>
            <p:cNvGrpSpPr/>
            <p:nvPr/>
          </p:nvGrpSpPr>
          <p:grpSpPr>
            <a:xfrm rot="0">
              <a:off x="13669" y="779"/>
              <a:ext cx="2245" cy="546"/>
              <a:chOff x="13669" y="779"/>
              <a:chExt cx="2245" cy="546"/>
            </a:xfrm>
          </p:grpSpPr>
          <p:pic>
            <p:nvPicPr>
              <p:cNvPr id="15" name="图片 14" descr="新LOGO-彩色"/>
              <p:cNvPicPr>
                <a:picLocks noChangeAspect="1"/>
              </p:cNvPicPr>
              <p:nvPr>
                <p:custDataLst>
                  <p:tags r:id="rId3"/>
                </p:custDataLst>
              </p:nvPr>
            </p:nvPicPr>
            <p:blipFill>
              <a:blip r:embed="rId4"/>
              <a:stretch>
                <a:fillRect/>
              </a:stretch>
            </p:blipFill>
            <p:spPr>
              <a:xfrm>
                <a:off x="13669" y="779"/>
                <a:ext cx="1984" cy="546"/>
              </a:xfrm>
              <a:prstGeom prst="rect">
                <a:avLst/>
              </a:prstGeom>
            </p:spPr>
          </p:pic>
          <p:cxnSp>
            <p:nvCxnSpPr>
              <p:cNvPr id="6" name="直接连接符 5"/>
              <p:cNvCxnSpPr/>
              <p:nvPr>
                <p:custDataLst>
                  <p:tags r:id="rId5"/>
                </p:custDataLst>
              </p:nvPr>
            </p:nvCxnSpPr>
            <p:spPr>
              <a:xfrm>
                <a:off x="15914" y="897"/>
                <a:ext cx="0" cy="363"/>
              </a:xfrm>
              <a:prstGeom prst="line">
                <a:avLst/>
              </a:prstGeom>
              <a:ln>
                <a:solidFill>
                  <a:srgbClr val="595959"/>
                </a:solidFill>
              </a:ln>
            </p:spPr>
            <p:style>
              <a:lnRef idx="2">
                <a:schemeClr val="accent1"/>
              </a:lnRef>
              <a:fillRef idx="0">
                <a:srgbClr val="FFFFFF"/>
              </a:fillRef>
              <a:effectRef idx="0">
                <a:srgbClr val="FFFFFF"/>
              </a:effectRef>
              <a:fontRef idx="minor">
                <a:schemeClr val="tx1"/>
              </a:fontRef>
            </p:style>
          </p:cxnSp>
        </p:grpSp>
        <p:pic>
          <p:nvPicPr>
            <p:cNvPr id="17" name="图片 16" descr="milestone_logo"/>
            <p:cNvPicPr>
              <a:picLocks noChangeAspect="1"/>
            </p:cNvPicPr>
            <p:nvPr/>
          </p:nvPicPr>
          <p:blipFill>
            <a:blip r:embed="rId6"/>
            <a:stretch>
              <a:fillRect/>
            </a:stretch>
          </p:blipFill>
          <p:spPr>
            <a:xfrm>
              <a:off x="16164" y="885"/>
              <a:ext cx="2081" cy="371"/>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med">
        <p14:reveal/>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pic>
        <p:nvPicPr>
          <p:cNvPr id="5" name="图片 4" descr="C:/Users/六月/Desktop/公司ppt模版/P3 拷贝.jpgP3 拷贝"/>
          <p:cNvPicPr>
            <a:picLocks noChangeAspect="1"/>
          </p:cNvPicPr>
          <p:nvPr/>
        </p:nvPicPr>
        <p:blipFill>
          <a:blip r:embed="rId1"/>
          <a:srcRect t="5" b="5"/>
          <a:stretch>
            <a:fillRect/>
          </a:stretch>
        </p:blipFill>
        <p:spPr>
          <a:xfrm>
            <a:off x="0" y="3810"/>
            <a:ext cx="12192000" cy="6850380"/>
          </a:xfrm>
          <a:prstGeom prst="rect">
            <a:avLst/>
          </a:prstGeom>
        </p:spPr>
      </p:pic>
      <p:sp>
        <p:nvSpPr>
          <p:cNvPr id="6" name="灯片编号占位符 5"/>
          <p:cNvSpPr>
            <a:spLocks noGrp="1"/>
          </p:cNvSpPr>
          <p:nvPr>
            <p:ph type="sldNum" sz="quarter" idx="12"/>
            <p:custDataLst>
              <p:tags r:id="rId2"/>
            </p:custDataLst>
          </p:nvPr>
        </p:nvSpPr>
        <p:spPr>
          <a:xfrm>
            <a:off x="11631930" y="6356350"/>
            <a:ext cx="238760" cy="365125"/>
          </a:xfrm>
        </p:spPr>
        <p:txBody>
          <a:bodyPr lIns="0" tIns="0" rIns="0" bIns="0"/>
          <a:p>
            <a:fld id="{49AE70B2-8BF9-45C0-BB95-33D1B9D3A854}" type="slidenum">
              <a:rPr lang="zh-CN" altLang="en-US" sz="1000" smtClean="0">
                <a:solidFill>
                  <a:schemeClr val="bg2">
                    <a:lumMod val="90000"/>
                  </a:schemeClr>
                </a:solidFill>
              </a:rPr>
            </a:fld>
            <a:endParaRPr lang="zh-CN" altLang="en-US" sz="1000" smtClean="0">
              <a:solidFill>
                <a:schemeClr val="bg2">
                  <a:lumMod val="90000"/>
                </a:schemeClr>
              </a:solidFill>
            </a:endParaRPr>
          </a:p>
        </p:txBody>
      </p:sp>
      <p:sp>
        <p:nvSpPr>
          <p:cNvPr id="32" name="文本框 31"/>
          <p:cNvSpPr txBox="1"/>
          <p:nvPr/>
        </p:nvSpPr>
        <p:spPr>
          <a:xfrm>
            <a:off x="676910" y="1075055"/>
            <a:ext cx="5840095" cy="1014730"/>
          </a:xfrm>
          <a:prstGeom prst="rect">
            <a:avLst/>
          </a:prstGeom>
          <a:noFill/>
        </p:spPr>
        <p:txBody>
          <a:bodyPr wrap="square" rtlCol="0">
            <a:spAutoFit/>
          </a:bodyPr>
          <a:p>
            <a:pPr algn="l"/>
            <a:r>
              <a:rPr lang="en-US" altLang="zh-CN" sz="6000">
                <a:solidFill>
                  <a:srgbClr val="333333"/>
                </a:solidFill>
                <a:latin typeface="Manrope SemiBold" charset="0"/>
                <a:cs typeface="Manrope SemiBold" charset="0"/>
              </a:rPr>
              <a:t>CONTENTS</a:t>
            </a:r>
            <a:endParaRPr lang="en-US" altLang="zh-CN" sz="6000">
              <a:solidFill>
                <a:srgbClr val="333333"/>
              </a:solidFill>
              <a:latin typeface="Manrope SemiBold" charset="0"/>
              <a:cs typeface="Manrope SemiBold" charset="0"/>
            </a:endParaRPr>
          </a:p>
        </p:txBody>
      </p:sp>
      <p:sp>
        <p:nvSpPr>
          <p:cNvPr id="9" name="TextBox 61" descr="e7d195523061f1c0c30ee18c1b05f65d12b38e2533cb2ccdAE0CC34CB5CBEBFAEC353FED4DECE97C3E379FD1D933F5E4DC18EF8EA6B7A1130D5F6DE9DD2BE4B0A8C9126ACE5083D1F5A9E323B29CCFC76387F739D35013BB7F1A1D3FF8B43E9EB32D1D3EE61D39D911CDD274DEEB6F6260DA60C619E7AAB19ABAE319AD87248B7FB95D904DDFA050"/>
          <p:cNvSpPr txBox="1"/>
          <p:nvPr>
            <p:custDataLst>
              <p:tags r:id="rId3"/>
            </p:custDataLst>
          </p:nvPr>
        </p:nvSpPr>
        <p:spPr>
          <a:xfrm>
            <a:off x="666115" y="3309620"/>
            <a:ext cx="6504305" cy="398780"/>
          </a:xfrm>
          <a:prstGeom prst="rect">
            <a:avLst/>
          </a:prstGeom>
          <a:noFill/>
        </p:spPr>
        <p:txBody>
          <a:bodyPr wrap="square" rtlCol="0">
            <a:spAutoFit/>
          </a:bodyPr>
          <a:p>
            <a:pPr indent="0" fontAlgn="auto">
              <a:lnSpc>
                <a:spcPct val="100000"/>
              </a:lnSpc>
            </a:pPr>
            <a:r>
              <a:rPr lang="en-US" altLang="zh-CN" sz="2000" b="1" dirty="0">
                <a:solidFill>
                  <a:schemeClr val="tx1">
                    <a:lumMod val="75000"/>
                    <a:lumOff val="25000"/>
                  </a:schemeClr>
                </a:solidFill>
                <a:latin typeface="Manrope" charset="0"/>
                <a:ea typeface="Manrope" charset="0"/>
                <a:cs typeface="Manrope" charset="0"/>
              </a:rPr>
              <a:t>02</a:t>
            </a:r>
            <a:r>
              <a:rPr lang="en-US" altLang="zh-CN" sz="2000" dirty="0">
                <a:solidFill>
                  <a:schemeClr val="tx1">
                    <a:lumMod val="75000"/>
                    <a:lumOff val="25000"/>
                  </a:schemeClr>
                </a:solidFill>
                <a:latin typeface="Manrope" charset="0"/>
                <a:ea typeface="Manrope" charset="0"/>
                <a:cs typeface="Manrope" charset="0"/>
                <a:sym typeface="+mn-ea"/>
              </a:rPr>
              <a:t>  Milesight &amp; Milestone: Seamless Integration </a:t>
            </a:r>
            <a:endParaRPr lang="en-US" altLang="zh-CN" sz="2000" dirty="0">
              <a:solidFill>
                <a:schemeClr val="tx1">
                  <a:lumMod val="75000"/>
                  <a:lumOff val="25000"/>
                </a:schemeClr>
              </a:solidFill>
              <a:latin typeface="Manrope" charset="0"/>
              <a:ea typeface="Manrope" charset="0"/>
              <a:cs typeface="Manrope" charset="0"/>
              <a:sym typeface="+mn-ea"/>
            </a:endParaRPr>
          </a:p>
        </p:txBody>
      </p:sp>
      <p:sp>
        <p:nvSpPr>
          <p:cNvPr id="12" name="TextBox 61" descr="e7d195523061f1c0c30ee18c1b05f65d12b38e2533cb2ccdAE0CC34CB5CBEBFAEC353FED4DECE97C3E379FD1D933F5E4DC18EF8EA6B7A1130D5F6DE9DD2BE4B0A8C9126ACE5083D1F5A9E323B29CCFC76387F739D35013BB7F1A1D3FF8B43E9EB32D1D3EE61D39D911CDD274DEEB6F6260DA60C619E7AAB19ABAE319AD87248B7FB95D904DDFA050"/>
          <p:cNvSpPr txBox="1"/>
          <p:nvPr>
            <p:custDataLst>
              <p:tags r:id="rId4"/>
            </p:custDataLst>
          </p:nvPr>
        </p:nvSpPr>
        <p:spPr>
          <a:xfrm>
            <a:off x="666115" y="3992245"/>
            <a:ext cx="6022340" cy="398780"/>
          </a:xfrm>
          <a:prstGeom prst="rect">
            <a:avLst/>
          </a:prstGeom>
          <a:noFill/>
        </p:spPr>
        <p:txBody>
          <a:bodyPr wrap="square" rtlCol="0">
            <a:spAutoFit/>
          </a:bodyPr>
          <a:p>
            <a:pPr indent="0" fontAlgn="auto">
              <a:lnSpc>
                <a:spcPct val="100000"/>
              </a:lnSpc>
            </a:pPr>
            <a:r>
              <a:rPr lang="en-US" altLang="zh-CN" sz="2000" b="1" dirty="0">
                <a:solidFill>
                  <a:schemeClr val="tx1">
                    <a:lumMod val="75000"/>
                    <a:lumOff val="25000"/>
                  </a:schemeClr>
                </a:solidFill>
                <a:latin typeface="Manrope" charset="0"/>
                <a:ea typeface="Manrope" charset="0"/>
                <a:cs typeface="Manrope" charset="0"/>
              </a:rPr>
              <a:t>03</a:t>
            </a:r>
            <a:r>
              <a:rPr lang="en-US" altLang="zh-CN" sz="2000" dirty="0">
                <a:solidFill>
                  <a:schemeClr val="tx1">
                    <a:lumMod val="75000"/>
                    <a:lumOff val="25000"/>
                  </a:schemeClr>
                </a:solidFill>
                <a:latin typeface="Manrope" charset="0"/>
                <a:ea typeface="Manrope" charset="0"/>
                <a:cs typeface="Manrope" charset="0"/>
              </a:rPr>
              <a:t>  Featured  Solutions </a:t>
            </a:r>
            <a:endParaRPr lang="en-US" altLang="zh-CN" sz="2000" dirty="0">
              <a:solidFill>
                <a:schemeClr val="tx1">
                  <a:lumMod val="75000"/>
                  <a:lumOff val="25000"/>
                </a:schemeClr>
              </a:solidFill>
              <a:latin typeface="Manrope" charset="0"/>
              <a:ea typeface="Manrope" charset="0"/>
              <a:cs typeface="Manrope" charset="0"/>
            </a:endParaRPr>
          </a:p>
        </p:txBody>
      </p:sp>
      <p:sp>
        <p:nvSpPr>
          <p:cNvPr id="13" name="TextBox 61" descr="e7d195523061f1c0c30ee18c1b05f65d12b38e2533cb2ccdAE0CC34CB5CBEBFAEC353FED4DECE97C3E379FD1D933F5E4DC18EF8EA6B7A1130D5F6DE9DD2BE4B0A8C9126ACE5083D1F5A9E323B29CCFC76387F739D35013BB7F1A1D3FF8B43E9EB32D1D3EE61D39D911CDD274DEEB6F6260DA60C619E7AAB19ABAE319AD87248B7FB95D904DDFA050"/>
          <p:cNvSpPr txBox="1"/>
          <p:nvPr>
            <p:custDataLst>
              <p:tags r:id="rId5"/>
            </p:custDataLst>
          </p:nvPr>
        </p:nvSpPr>
        <p:spPr>
          <a:xfrm>
            <a:off x="691515" y="4655820"/>
            <a:ext cx="3241040" cy="398780"/>
          </a:xfrm>
          <a:prstGeom prst="rect">
            <a:avLst/>
          </a:prstGeom>
          <a:noFill/>
        </p:spPr>
        <p:txBody>
          <a:bodyPr wrap="square" rtlCol="0">
            <a:spAutoFit/>
          </a:bodyPr>
          <a:p>
            <a:pPr indent="0" fontAlgn="auto">
              <a:lnSpc>
                <a:spcPct val="100000"/>
              </a:lnSpc>
            </a:pPr>
            <a:r>
              <a:rPr lang="en-US" altLang="zh-CN" sz="2000" b="1" dirty="0">
                <a:solidFill>
                  <a:schemeClr val="tx1">
                    <a:lumMod val="75000"/>
                    <a:lumOff val="25000"/>
                  </a:schemeClr>
                </a:solidFill>
                <a:latin typeface="Manrope" charset="0"/>
                <a:ea typeface="Manrope" charset="0"/>
                <a:cs typeface="Manrope" charset="0"/>
              </a:rPr>
              <a:t>04</a:t>
            </a:r>
            <a:r>
              <a:rPr lang="en-US" altLang="zh-CN" sz="2000" dirty="0">
                <a:solidFill>
                  <a:schemeClr val="tx1">
                    <a:lumMod val="75000"/>
                    <a:lumOff val="25000"/>
                  </a:schemeClr>
                </a:solidFill>
                <a:latin typeface="Manrope" charset="0"/>
                <a:ea typeface="Manrope" charset="0"/>
                <a:cs typeface="Manrope" charset="0"/>
                <a:sym typeface="+mn-ea"/>
              </a:rPr>
              <a:t>  Incentive Program</a:t>
            </a:r>
            <a:endParaRPr lang="en-US" altLang="zh-CN" sz="2000" dirty="0">
              <a:solidFill>
                <a:schemeClr val="tx1">
                  <a:lumMod val="75000"/>
                  <a:lumOff val="25000"/>
                </a:schemeClr>
              </a:solidFill>
              <a:latin typeface="Manrope" charset="0"/>
              <a:ea typeface="Manrope" charset="0"/>
              <a:cs typeface="Manrope" charset="0"/>
              <a:sym typeface="+mn-ea"/>
            </a:endParaRPr>
          </a:p>
        </p:txBody>
      </p:sp>
      <p:sp>
        <p:nvSpPr>
          <p:cNvPr id="2" name="灯片编号占位符 26"/>
          <p:cNvSpPr>
            <a:spLocks noGrp="1"/>
          </p:cNvSpPr>
          <p:nvPr/>
        </p:nvSpPr>
        <p:spPr>
          <a:xfrm>
            <a:off x="11386185" y="6381115"/>
            <a:ext cx="586740" cy="316865"/>
          </a:xfrm>
          <a:prstGeom prst="rect">
            <a:avLst/>
          </a:prstGeom>
        </p:spPr>
        <p:txBody>
          <a:bodyPr vert="horz" lIns="91440" tIns="45720" rIns="91440" bIns="45720" rtlCol="0" anchor="ctr">
            <a:normAutofit/>
          </a:bodyPr>
          <a:lstStyle>
            <a:defPPr>
              <a:defRPr lang="zh-CN"/>
            </a:defPPr>
            <a:lvl1pPr marL="0" algn="r" defTabSz="914400" rtl="0" eaLnBrk="1" latinLnBrk="0" hangingPunct="1">
              <a:defRPr sz="1000" kern="1200" baseline="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AE70B2-8BF9-45C0-BB95-33D1B9D3A854}" type="slidenum">
              <a:rPr lang="zh-CN" altLang="en-US" smtClean="0">
                <a:solidFill>
                  <a:schemeClr val="bg1">
                    <a:lumMod val="85000"/>
                  </a:schemeClr>
                </a:solidFill>
                <a:cs typeface="Manrope" charset="0"/>
              </a:rPr>
            </a:fld>
            <a:endParaRPr lang="zh-CN" altLang="en-US" dirty="0" smtClean="0">
              <a:solidFill>
                <a:schemeClr val="bg1">
                  <a:lumMod val="85000"/>
                </a:schemeClr>
              </a:solidFill>
              <a:cs typeface="Manrope" charset="0"/>
            </a:endParaRPr>
          </a:p>
        </p:txBody>
      </p:sp>
      <p:sp>
        <p:nvSpPr>
          <p:cNvPr id="10" name="TextBox 61" descr="e7d195523061f1c0c30ee18c1b05f65d12b38e2533cb2ccdAE0CC34CB5CBEBFAEC353FED4DECE97C3E379FD1D933F5E4DC18EF8EA6B7A1130D5F6DE9DD2BE4B0A8C9126ACE5083D1F5A9E323B29CCFC76387F739D35013BB7F1A1D3FF8B43E9EB32D1D3EE61D39D911CDD274DEEB6F6260DA60C619E7AAB19ABAE319AD87248B7FB95D904DDFA050"/>
          <p:cNvSpPr txBox="1"/>
          <p:nvPr>
            <p:custDataLst>
              <p:tags r:id="rId6"/>
            </p:custDataLst>
          </p:nvPr>
        </p:nvSpPr>
        <p:spPr>
          <a:xfrm>
            <a:off x="691515" y="2613025"/>
            <a:ext cx="4490720" cy="398780"/>
          </a:xfrm>
          <a:prstGeom prst="rect">
            <a:avLst/>
          </a:prstGeom>
          <a:noFill/>
        </p:spPr>
        <p:txBody>
          <a:bodyPr wrap="square" rtlCol="0">
            <a:spAutoFit/>
          </a:bodyPr>
          <a:p>
            <a:pPr indent="0" fontAlgn="auto">
              <a:lnSpc>
                <a:spcPct val="100000"/>
              </a:lnSpc>
            </a:pPr>
            <a:r>
              <a:rPr lang="en-US" altLang="zh-CN" sz="2000" b="1" dirty="0">
                <a:solidFill>
                  <a:schemeClr val="tx1">
                    <a:lumMod val="75000"/>
                    <a:lumOff val="25000"/>
                  </a:schemeClr>
                </a:solidFill>
                <a:latin typeface="Manrope" charset="0"/>
                <a:ea typeface="Manrope" charset="0"/>
                <a:cs typeface="Manrope" charset="0"/>
                <a:sym typeface="+mn-ea"/>
              </a:rPr>
              <a:t>01</a:t>
            </a:r>
            <a:r>
              <a:rPr lang="en-US" altLang="zh-CN" sz="2000" dirty="0">
                <a:solidFill>
                  <a:schemeClr val="tx1">
                    <a:lumMod val="75000"/>
                    <a:lumOff val="25000"/>
                  </a:schemeClr>
                </a:solidFill>
                <a:latin typeface="Manrope" charset="0"/>
                <a:ea typeface="Manrope" charset="0"/>
                <a:cs typeface="Manrope" charset="0"/>
                <a:sym typeface="+mn-ea"/>
              </a:rPr>
              <a:t>  A</a:t>
            </a:r>
            <a:r>
              <a:rPr lang="en-US" altLang="zh-CN" sz="2000" dirty="0">
                <a:solidFill>
                  <a:schemeClr val="tx1">
                    <a:lumMod val="75000"/>
                    <a:lumOff val="25000"/>
                  </a:schemeClr>
                </a:solidFill>
                <a:latin typeface="Manrope" charset="0"/>
                <a:ea typeface="Manrope" charset="0"/>
                <a:cs typeface="Manrope" charset="0"/>
                <a:sym typeface="+mn-ea"/>
              </a:rPr>
              <a:t>bout Milesight</a:t>
            </a:r>
            <a:endParaRPr lang="en-US" altLang="zh-CN" sz="2000" dirty="0">
              <a:solidFill>
                <a:schemeClr val="tx1">
                  <a:lumMod val="75000"/>
                  <a:lumOff val="25000"/>
                </a:schemeClr>
              </a:solidFill>
              <a:latin typeface="Manrope" charset="0"/>
              <a:ea typeface="Manrope" charset="0"/>
              <a:cs typeface="Manrope" charset="0"/>
              <a:sym typeface="+mn-ea"/>
            </a:endParaRPr>
          </a:p>
        </p:txBody>
      </p:sp>
      <p:grpSp>
        <p:nvGrpSpPr>
          <p:cNvPr id="3" name="组合 2"/>
          <p:cNvGrpSpPr/>
          <p:nvPr/>
        </p:nvGrpSpPr>
        <p:grpSpPr>
          <a:xfrm>
            <a:off x="546735" y="6309360"/>
            <a:ext cx="1751330" cy="304800"/>
            <a:chOff x="861" y="9936"/>
            <a:chExt cx="2758" cy="480"/>
          </a:xfrm>
        </p:grpSpPr>
        <p:sp>
          <p:nvSpPr>
            <p:cNvPr id="87" name="文本框 86"/>
            <p:cNvSpPr txBox="1"/>
            <p:nvPr/>
          </p:nvSpPr>
          <p:spPr>
            <a:xfrm>
              <a:off x="1297" y="9976"/>
              <a:ext cx="2322" cy="401"/>
            </a:xfrm>
            <a:prstGeom prst="rect">
              <a:avLst/>
            </a:prstGeom>
            <a:noFill/>
          </p:spPr>
          <p:txBody>
            <a:bodyPr wrap="square" rtlCol="0">
              <a:noAutofit/>
            </a:bodyPr>
            <a:p>
              <a:pPr algn="l"/>
              <a:r>
                <a:rPr lang="zh-CN" altLang="en-US" sz="1000">
                  <a:solidFill>
                    <a:srgbClr val="666666"/>
                  </a:solidFill>
                  <a:latin typeface="Manrope" charset="0"/>
                  <a:ea typeface="Manrope" charset="0"/>
                  <a:cs typeface="Manrope" charset="0"/>
                </a:rPr>
                <a:t>Make Sensing Matter</a:t>
              </a:r>
              <a:endParaRPr lang="zh-CN" altLang="en-US" sz="1000">
                <a:solidFill>
                  <a:srgbClr val="666666"/>
                </a:solidFill>
                <a:latin typeface="Manrope" charset="0"/>
                <a:ea typeface="Manrope" charset="0"/>
                <a:cs typeface="Manrope" charset="0"/>
              </a:endParaRPr>
            </a:p>
          </p:txBody>
        </p:sp>
        <p:pic>
          <p:nvPicPr>
            <p:cNvPr id="34" name="图片 33" descr="title-symbol-1-标题-标签-辅助图形"/>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61" y="9936"/>
              <a:ext cx="480" cy="480"/>
            </a:xfrm>
            <a:prstGeom prst="rect">
              <a:avLst/>
            </a:prstGeom>
          </p:spPr>
        </p:pic>
      </p:grpSp>
      <p:grpSp>
        <p:nvGrpSpPr>
          <p:cNvPr id="8" name="组合 7"/>
          <p:cNvGrpSpPr/>
          <p:nvPr/>
        </p:nvGrpSpPr>
        <p:grpSpPr>
          <a:xfrm>
            <a:off x="9214485" y="386080"/>
            <a:ext cx="2588260" cy="308610"/>
            <a:chOff x="13669" y="779"/>
            <a:chExt cx="4575" cy="546"/>
          </a:xfrm>
        </p:grpSpPr>
        <p:grpSp>
          <p:nvGrpSpPr>
            <p:cNvPr id="14" name="组合 13"/>
            <p:cNvGrpSpPr/>
            <p:nvPr/>
          </p:nvGrpSpPr>
          <p:grpSpPr>
            <a:xfrm rot="0">
              <a:off x="13669" y="779"/>
              <a:ext cx="2245" cy="546"/>
              <a:chOff x="13669" y="779"/>
              <a:chExt cx="2245" cy="546"/>
            </a:xfrm>
          </p:grpSpPr>
          <p:pic>
            <p:nvPicPr>
              <p:cNvPr id="16" name="图片 15" descr="新LOGO-彩色"/>
              <p:cNvPicPr>
                <a:picLocks noChangeAspect="1"/>
              </p:cNvPicPr>
              <p:nvPr>
                <p:custDataLst>
                  <p:tags r:id="rId9"/>
                </p:custDataLst>
              </p:nvPr>
            </p:nvPicPr>
            <p:blipFill>
              <a:blip r:embed="rId10"/>
              <a:stretch>
                <a:fillRect/>
              </a:stretch>
            </p:blipFill>
            <p:spPr>
              <a:xfrm>
                <a:off x="13669" y="779"/>
                <a:ext cx="1984" cy="546"/>
              </a:xfrm>
              <a:prstGeom prst="rect">
                <a:avLst/>
              </a:prstGeom>
            </p:spPr>
          </p:pic>
          <p:cxnSp>
            <p:nvCxnSpPr>
              <p:cNvPr id="17" name="直接连接符 16"/>
              <p:cNvCxnSpPr/>
              <p:nvPr>
                <p:custDataLst>
                  <p:tags r:id="rId11"/>
                </p:custDataLst>
              </p:nvPr>
            </p:nvCxnSpPr>
            <p:spPr>
              <a:xfrm>
                <a:off x="15914" y="897"/>
                <a:ext cx="0" cy="363"/>
              </a:xfrm>
              <a:prstGeom prst="line">
                <a:avLst/>
              </a:prstGeom>
              <a:ln>
                <a:solidFill>
                  <a:srgbClr val="595959"/>
                </a:solidFill>
              </a:ln>
            </p:spPr>
            <p:style>
              <a:lnRef idx="2">
                <a:schemeClr val="accent1"/>
              </a:lnRef>
              <a:fillRef idx="0">
                <a:srgbClr val="FFFFFF"/>
              </a:fillRef>
              <a:effectRef idx="0">
                <a:srgbClr val="FFFFFF"/>
              </a:effectRef>
              <a:fontRef idx="minor">
                <a:schemeClr val="tx1"/>
              </a:fontRef>
            </p:style>
          </p:cxnSp>
        </p:grpSp>
        <p:pic>
          <p:nvPicPr>
            <p:cNvPr id="18" name="图片 17" descr="milestone_logo"/>
            <p:cNvPicPr>
              <a:picLocks noChangeAspect="1"/>
            </p:cNvPicPr>
            <p:nvPr/>
          </p:nvPicPr>
          <p:blipFill>
            <a:blip r:embed="rId12"/>
            <a:stretch>
              <a:fillRect/>
            </a:stretch>
          </p:blipFill>
          <p:spPr>
            <a:xfrm>
              <a:off x="16164" y="885"/>
              <a:ext cx="2081" cy="371"/>
            </a:xfrm>
            <a:prstGeom prst="rect">
              <a:avLst/>
            </a:prstGeom>
          </p:spPr>
        </p:pic>
      </p:grpSp>
    </p:spTree>
    <p:custDataLst>
      <p:tags r:id="rId13"/>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p:pic>
        <p:nvPicPr>
          <p:cNvPr id="24" name="图片 23" descr="C:/Users/zhangll/Desktop/2025ppt模版/扉页.png扉页"/>
          <p:cNvPicPr>
            <a:picLocks noChangeAspect="1"/>
          </p:cNvPicPr>
          <p:nvPr/>
        </p:nvPicPr>
        <p:blipFill>
          <a:blip r:embed="rId1"/>
          <a:srcRect l="37" r="37"/>
          <a:stretch>
            <a:fillRect/>
          </a:stretch>
        </p:blipFill>
        <p:spPr>
          <a:xfrm>
            <a:off x="1905" y="0"/>
            <a:ext cx="12188190" cy="6858000"/>
          </a:xfrm>
          <a:prstGeom prst="rect">
            <a:avLst/>
          </a:prstGeom>
        </p:spPr>
      </p:pic>
      <p:sp>
        <p:nvSpPr>
          <p:cNvPr id="22" name="TextBox 61" descr="e7d195523061f1c0c30ee18c1b05f65d12b38e2533cb2ccdAE0CC34CB5CBEBFAEC353FED4DECE97C3E379FD1D933F5E4DC18EF8EA6B7A1130D5F6DE9DD2BE4B0A8C9126ACE5083D1F5A9E323B29CCFC76387F739D35013BB7F1A1D3FF8B43E9EB32D1D3EE61D39D911CDD274DEEB6F6260DA60C619E7AAB19ABAE319AD87248B7FB95D904DDFA050"/>
          <p:cNvSpPr txBox="1"/>
          <p:nvPr>
            <p:custDataLst>
              <p:tags r:id="rId2"/>
            </p:custDataLst>
          </p:nvPr>
        </p:nvSpPr>
        <p:spPr>
          <a:xfrm>
            <a:off x="3656965" y="4412615"/>
            <a:ext cx="7926070" cy="1060450"/>
          </a:xfrm>
          <a:prstGeom prst="rect">
            <a:avLst/>
          </a:prstGeom>
          <a:noFill/>
        </p:spPr>
        <p:txBody>
          <a:bodyPr wrap="square" rtlCol="0">
            <a:noAutofit/>
          </a:bodyPr>
          <a:p>
            <a:pPr algn="r"/>
            <a:r>
              <a:rPr lang="en-US" altLang="zh-CN" sz="4000" dirty="0">
                <a:solidFill>
                  <a:srgbClr val="333333"/>
                </a:solidFill>
                <a:latin typeface="Manrope SemiBold" charset="0"/>
                <a:ea typeface="Manrope" charset="0"/>
                <a:cs typeface="Manrope SemiBold" charset="0"/>
              </a:rPr>
              <a:t>01</a:t>
            </a:r>
            <a:r>
              <a:rPr lang="en-US" altLang="zh-CN" sz="4000" dirty="0">
                <a:solidFill>
                  <a:schemeClr val="tx1">
                    <a:lumMod val="75000"/>
                    <a:lumOff val="25000"/>
                  </a:schemeClr>
                </a:solidFill>
                <a:latin typeface="Manrope SemiBold" charset="0"/>
                <a:ea typeface="Manrope" charset="0"/>
                <a:cs typeface="Manrope SemiBold" charset="0"/>
              </a:rPr>
              <a:t>   Ab</a:t>
            </a:r>
            <a:r>
              <a:rPr lang="en-US" altLang="zh-CN" sz="4000" dirty="0">
                <a:solidFill>
                  <a:schemeClr val="tx1">
                    <a:lumMod val="75000"/>
                    <a:lumOff val="25000"/>
                  </a:schemeClr>
                </a:solidFill>
                <a:latin typeface="Manrope SemiBold" charset="0"/>
                <a:ea typeface="Manrope" charset="0"/>
                <a:cs typeface="Manrope SemiBold" charset="0"/>
              </a:rPr>
              <a:t>out Milesight</a:t>
            </a:r>
            <a:endParaRPr lang="en-US" altLang="zh-CN" sz="4000" dirty="0">
              <a:solidFill>
                <a:schemeClr val="tx1">
                  <a:lumMod val="75000"/>
                  <a:lumOff val="25000"/>
                </a:schemeClr>
              </a:solidFill>
              <a:latin typeface="Manrope SemiBold" charset="0"/>
              <a:ea typeface="Manrope" charset="0"/>
              <a:cs typeface="Manrope SemiBold" charset="0"/>
            </a:endParaRPr>
          </a:p>
        </p:txBody>
      </p:sp>
      <p:grpSp>
        <p:nvGrpSpPr>
          <p:cNvPr id="5" name="组合 4"/>
          <p:cNvGrpSpPr/>
          <p:nvPr/>
        </p:nvGrpSpPr>
        <p:grpSpPr>
          <a:xfrm>
            <a:off x="546735" y="6309360"/>
            <a:ext cx="1751330" cy="304800"/>
            <a:chOff x="861" y="9936"/>
            <a:chExt cx="2758" cy="480"/>
          </a:xfrm>
        </p:grpSpPr>
        <p:sp>
          <p:nvSpPr>
            <p:cNvPr id="87" name="文本框 86"/>
            <p:cNvSpPr txBox="1"/>
            <p:nvPr/>
          </p:nvSpPr>
          <p:spPr>
            <a:xfrm>
              <a:off x="1297" y="9976"/>
              <a:ext cx="2322" cy="401"/>
            </a:xfrm>
            <a:prstGeom prst="rect">
              <a:avLst/>
            </a:prstGeom>
            <a:noFill/>
          </p:spPr>
          <p:txBody>
            <a:bodyPr wrap="square" rtlCol="0">
              <a:noAutofit/>
            </a:bodyPr>
            <a:p>
              <a:pPr algn="l"/>
              <a:r>
                <a:rPr lang="zh-CN" altLang="en-US" sz="1000">
                  <a:solidFill>
                    <a:srgbClr val="666666"/>
                  </a:solidFill>
                  <a:latin typeface="Manrope" charset="0"/>
                  <a:ea typeface="Manrope" charset="0"/>
                  <a:cs typeface="Manrope" charset="0"/>
                </a:rPr>
                <a:t>Make Sensing Matter</a:t>
              </a:r>
              <a:endParaRPr lang="zh-CN" altLang="en-US" sz="1000">
                <a:solidFill>
                  <a:srgbClr val="666666"/>
                </a:solidFill>
                <a:latin typeface="Manrope" charset="0"/>
                <a:ea typeface="Manrope" charset="0"/>
                <a:cs typeface="Manrope" charset="0"/>
              </a:endParaRPr>
            </a:p>
          </p:txBody>
        </p:sp>
        <p:pic>
          <p:nvPicPr>
            <p:cNvPr id="34" name="图片 33" descr="title-symbol-1-标题-标签-辅助图形"/>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61" y="9936"/>
              <a:ext cx="480" cy="480"/>
            </a:xfrm>
            <a:prstGeom prst="rect">
              <a:avLst/>
            </a:prstGeom>
          </p:spPr>
        </p:pic>
      </p:grpSp>
      <p:sp>
        <p:nvSpPr>
          <p:cNvPr id="9" name="灯片编号占位符 26"/>
          <p:cNvSpPr>
            <a:spLocks noGrp="1"/>
          </p:cNvSpPr>
          <p:nvPr/>
        </p:nvSpPr>
        <p:spPr>
          <a:xfrm>
            <a:off x="11386185" y="6381115"/>
            <a:ext cx="586740" cy="316865"/>
          </a:xfrm>
          <a:prstGeom prst="rect">
            <a:avLst/>
          </a:prstGeom>
        </p:spPr>
        <p:txBody>
          <a:bodyPr vert="horz" lIns="91440" tIns="45720" rIns="91440" bIns="45720" rtlCol="0" anchor="ctr">
            <a:normAutofit/>
          </a:bodyPr>
          <a:lstStyle>
            <a:defPPr>
              <a:defRPr lang="zh-CN"/>
            </a:defPPr>
            <a:lvl1pPr marL="0" algn="r" defTabSz="914400" rtl="0" eaLnBrk="1" latinLnBrk="0" hangingPunct="1">
              <a:defRPr sz="1000" kern="1200" baseline="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AE70B2-8BF9-45C0-BB95-33D1B9D3A854}" type="slidenum">
              <a:rPr lang="zh-CN" altLang="en-US" smtClean="0">
                <a:solidFill>
                  <a:schemeClr val="bg1">
                    <a:lumMod val="85000"/>
                  </a:schemeClr>
                </a:solidFill>
                <a:cs typeface="Manrope" charset="0"/>
              </a:rPr>
            </a:fld>
            <a:endParaRPr lang="zh-CN" altLang="en-US" dirty="0" smtClean="0">
              <a:solidFill>
                <a:schemeClr val="bg1">
                  <a:lumMod val="85000"/>
                </a:schemeClr>
              </a:solidFill>
              <a:cs typeface="Manrope" charset="0"/>
            </a:endParaRPr>
          </a:p>
        </p:txBody>
      </p:sp>
      <p:pic>
        <p:nvPicPr>
          <p:cNvPr id="2" name="图片 1" descr="新LOGO-彩色"/>
          <p:cNvPicPr>
            <a:picLocks noChangeAspect="1"/>
          </p:cNvPicPr>
          <p:nvPr>
            <p:custDataLst>
              <p:tags r:id="rId5"/>
            </p:custDataLst>
          </p:nvPr>
        </p:nvPicPr>
        <p:blipFill>
          <a:blip r:embed="rId6"/>
          <a:stretch>
            <a:fillRect/>
          </a:stretch>
        </p:blipFill>
        <p:spPr>
          <a:xfrm>
            <a:off x="10516870" y="388620"/>
            <a:ext cx="1259840" cy="346710"/>
          </a:xfrm>
          <a:prstGeom prst="rect">
            <a:avLst/>
          </a:prstGeom>
        </p:spPr>
      </p:pic>
    </p:spTree>
    <p:custDataLst>
      <p:tags r:id="rId7"/>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背景地球"/>
          <p:cNvPicPr>
            <a:picLocks noChangeAspect="1"/>
          </p:cNvPicPr>
          <p:nvPr/>
        </p:nvPicPr>
        <p:blipFill>
          <a:blip r:embed="rId1"/>
          <a:stretch>
            <a:fillRect/>
          </a:stretch>
        </p:blipFill>
        <p:spPr>
          <a:xfrm>
            <a:off x="1905" y="0"/>
            <a:ext cx="12188190" cy="6858000"/>
          </a:xfrm>
          <a:prstGeom prst="rect">
            <a:avLst/>
          </a:prstGeom>
        </p:spPr>
      </p:pic>
      <p:sp>
        <p:nvSpPr>
          <p:cNvPr id="24" name="Text 5"/>
          <p:cNvSpPr/>
          <p:nvPr/>
        </p:nvSpPr>
        <p:spPr>
          <a:xfrm>
            <a:off x="6332855" y="1346835"/>
            <a:ext cx="5217160" cy="1143635"/>
          </a:xfrm>
          <a:prstGeom prst="rect">
            <a:avLst/>
          </a:prstGeom>
          <a:noFill/>
        </p:spPr>
        <p:txBody>
          <a:bodyPr wrap="square" rtlCol="0" anchor="ctr"/>
          <a:lstStyle/>
          <a:p>
            <a:pPr marL="0" indent="0" algn="l" fontAlgn="t">
              <a:lnSpc>
                <a:spcPct val="130000"/>
              </a:lnSpc>
              <a:buNone/>
            </a:pPr>
            <a:r>
              <a:rPr lang="en-US" altLang="zh-CN" sz="1200" kern="0" spc="-18" dirty="0">
                <a:solidFill>
                  <a:srgbClr val="666666">
                    <a:alpha val="99000"/>
                  </a:srgbClr>
                </a:solidFill>
                <a:latin typeface="Manrope" charset="0"/>
                <a:ea typeface="Manrope" pitchFamily="34" charset="-122"/>
                <a:cs typeface="Manrope" pitchFamily="34" charset="-120"/>
              </a:rPr>
              <a:t>Milesight is a global manufacturer of </a:t>
            </a:r>
            <a:r>
              <a:rPr lang="en-US" altLang="zh-CN" sz="1200" kern="0" spc="-18" dirty="0">
                <a:solidFill>
                  <a:srgbClr val="0D58C9">
                    <a:alpha val="99000"/>
                  </a:srgbClr>
                </a:solidFill>
                <a:latin typeface="Manrope" charset="0"/>
                <a:ea typeface="Manrope" pitchFamily="34" charset="-122"/>
                <a:cs typeface="Manrope" pitchFamily="34" charset="-120"/>
              </a:rPr>
              <a:t>multi-potential sensing products</a:t>
            </a:r>
            <a:r>
              <a:rPr lang="en-US" altLang="zh-CN" sz="1200" kern="0" spc="-18" dirty="0">
                <a:solidFill>
                  <a:srgbClr val="666666">
                    <a:alpha val="99000"/>
                  </a:srgbClr>
                </a:solidFill>
                <a:latin typeface="Manrope" charset="0"/>
                <a:ea typeface="Manrope" pitchFamily="34" charset="-122"/>
                <a:cs typeface="Manrope" pitchFamily="34" charset="-120"/>
              </a:rPr>
              <a:t>, capturing meaningful data and transforming it into actionable intelligence. </a:t>
            </a:r>
            <a:r>
              <a:rPr lang="en-US" sz="1200" kern="0" spc="-18" dirty="0">
                <a:solidFill>
                  <a:srgbClr val="666666">
                    <a:alpha val="99000"/>
                  </a:srgbClr>
                </a:solidFill>
                <a:latin typeface="Manrope" charset="0"/>
                <a:ea typeface="Manrope" pitchFamily="34" charset="-122"/>
                <a:cs typeface="Manrope" pitchFamily="34" charset="-120"/>
              </a:rPr>
              <a:t>By integrating </a:t>
            </a:r>
            <a:r>
              <a:rPr lang="en-US" sz="1200" kern="0" spc="-18" dirty="0">
                <a:solidFill>
                  <a:srgbClr val="0D58C9">
                    <a:alpha val="99000"/>
                  </a:srgbClr>
                </a:solidFill>
                <a:latin typeface="Manrope" charset="0"/>
                <a:ea typeface="Manrope" pitchFamily="34" charset="-122"/>
                <a:cs typeface="Manrope" charset="0"/>
              </a:rPr>
              <a:t>AI, 5G, and IoT</a:t>
            </a:r>
            <a:r>
              <a:rPr lang="en-US" sz="1200" kern="0" spc="-18" dirty="0">
                <a:solidFill>
                  <a:srgbClr val="666666">
                    <a:alpha val="99000"/>
                  </a:srgbClr>
                </a:solidFill>
                <a:latin typeface="Manrope" charset="0"/>
                <a:ea typeface="Manrope" pitchFamily="34" charset="-122"/>
                <a:cs typeface="Manrope" pitchFamily="34" charset="-120"/>
              </a:rPr>
              <a:t>, we empower industries to boost automation, improve efficiency, and make smarter decisions.
</a:t>
            </a:r>
            <a:endParaRPr lang="en-US" sz="1200" kern="0" spc="-18" dirty="0">
              <a:solidFill>
                <a:srgbClr val="666666">
                  <a:alpha val="99000"/>
                </a:srgbClr>
              </a:solidFill>
              <a:latin typeface="Manrope" charset="0"/>
              <a:ea typeface="Manrope" pitchFamily="34" charset="-122"/>
              <a:cs typeface="Manrope" pitchFamily="34" charset="-120"/>
            </a:endParaRPr>
          </a:p>
        </p:txBody>
      </p:sp>
      <p:grpSp>
        <p:nvGrpSpPr>
          <p:cNvPr id="8" name="组合 7"/>
          <p:cNvGrpSpPr/>
          <p:nvPr/>
        </p:nvGrpSpPr>
        <p:grpSpPr>
          <a:xfrm>
            <a:off x="9649460" y="2740660"/>
            <a:ext cx="1901190" cy="705485"/>
            <a:chOff x="931" y="5325"/>
            <a:chExt cx="3630" cy="1111"/>
          </a:xfrm>
        </p:grpSpPr>
        <p:sp>
          <p:nvSpPr>
            <p:cNvPr id="27" name="Text 8"/>
            <p:cNvSpPr/>
            <p:nvPr/>
          </p:nvSpPr>
          <p:spPr>
            <a:xfrm>
              <a:off x="931" y="5897"/>
              <a:ext cx="3629" cy="539"/>
            </a:xfrm>
            <a:prstGeom prst="rect">
              <a:avLst/>
            </a:prstGeom>
            <a:noFill/>
          </p:spPr>
          <p:txBody>
            <a:bodyPr wrap="square" rtlCol="0" anchor="ctr"/>
            <a:lstStyle/>
            <a:p>
              <a:pPr marL="0" indent="0" algn="l">
                <a:lnSpc>
                  <a:spcPct val="100000"/>
                </a:lnSpc>
                <a:buNone/>
              </a:pPr>
              <a:r>
                <a:rPr lang="en-US" sz="1200" kern="0" spc="-15" dirty="0">
                  <a:solidFill>
                    <a:srgbClr val="666666">
                      <a:alpha val="99000"/>
                    </a:srgbClr>
                  </a:solidFill>
                  <a:latin typeface="Manrope" charset="0"/>
                  <a:ea typeface="Manrope" pitchFamily="34" charset="-122"/>
                  <a:cs typeface="Manrope" charset="0"/>
                </a:rPr>
                <a:t>Distributors and System Integrator Partners</a:t>
              </a:r>
              <a:endParaRPr lang="en-US" sz="1200" kern="0" spc="-15" dirty="0">
                <a:solidFill>
                  <a:srgbClr val="666666">
                    <a:alpha val="99000"/>
                  </a:srgbClr>
                </a:solidFill>
                <a:latin typeface="Manrope" charset="0"/>
                <a:ea typeface="Manrope" pitchFamily="34" charset="-122"/>
                <a:cs typeface="Manrope" charset="0"/>
              </a:endParaRPr>
            </a:p>
          </p:txBody>
        </p:sp>
        <p:sp>
          <p:nvSpPr>
            <p:cNvPr id="28" name="Text 9"/>
            <p:cNvSpPr/>
            <p:nvPr/>
          </p:nvSpPr>
          <p:spPr>
            <a:xfrm>
              <a:off x="931" y="5325"/>
              <a:ext cx="3630" cy="770"/>
            </a:xfrm>
            <a:prstGeom prst="rect">
              <a:avLst/>
            </a:prstGeom>
            <a:noFill/>
          </p:spPr>
          <p:txBody>
            <a:bodyPr wrap="square" rtlCol="0" anchor="ctr"/>
            <a:lstStyle/>
            <a:p>
              <a:pPr marL="0" indent="0" algn="l">
                <a:lnSpc>
                  <a:spcPts val="2880"/>
                </a:lnSpc>
                <a:buNone/>
              </a:pPr>
              <a:r>
                <a:rPr lang="en-US" sz="3200" b="1" kern="0" spc="-48" dirty="0">
                  <a:solidFill>
                    <a:srgbClr val="0D58C9">
                      <a:alpha val="99000"/>
                    </a:srgbClr>
                  </a:solidFill>
                  <a:latin typeface="Manrope" charset="0"/>
                  <a:ea typeface="Manrope" pitchFamily="34" charset="-122"/>
                  <a:cs typeface="Manrope" pitchFamily="34" charset="-120"/>
                </a:rPr>
                <a:t>2000+</a:t>
              </a:r>
              <a:endParaRPr lang="en-US" sz="3200" b="1" kern="0" spc="-48" dirty="0">
                <a:solidFill>
                  <a:srgbClr val="0D58C9">
                    <a:alpha val="99000"/>
                  </a:srgbClr>
                </a:solidFill>
                <a:latin typeface="Manrope" charset="0"/>
                <a:ea typeface="Manrope" pitchFamily="34" charset="-122"/>
                <a:cs typeface="Manrope" pitchFamily="34" charset="-120"/>
              </a:endParaRPr>
            </a:p>
          </p:txBody>
        </p:sp>
      </p:grpSp>
      <p:grpSp>
        <p:nvGrpSpPr>
          <p:cNvPr id="9" name="组合 8"/>
          <p:cNvGrpSpPr/>
          <p:nvPr/>
        </p:nvGrpSpPr>
        <p:grpSpPr>
          <a:xfrm>
            <a:off x="10601960" y="5676265"/>
            <a:ext cx="1918970" cy="559435"/>
            <a:chOff x="4658" y="5887"/>
            <a:chExt cx="3022" cy="881"/>
          </a:xfrm>
        </p:grpSpPr>
        <p:sp>
          <p:nvSpPr>
            <p:cNvPr id="29" name="Text 10"/>
            <p:cNvSpPr/>
            <p:nvPr/>
          </p:nvSpPr>
          <p:spPr>
            <a:xfrm>
              <a:off x="4760" y="6508"/>
              <a:ext cx="2920" cy="260"/>
            </a:xfrm>
            <a:prstGeom prst="rect">
              <a:avLst/>
            </a:prstGeom>
            <a:noFill/>
          </p:spPr>
          <p:txBody>
            <a:bodyPr wrap="square" rtlCol="0" anchor="ctr"/>
            <a:lstStyle/>
            <a:p>
              <a:pPr marL="0" indent="0" algn="l">
                <a:lnSpc>
                  <a:spcPts val="990"/>
                </a:lnSpc>
                <a:buNone/>
              </a:pPr>
              <a:r>
                <a:rPr lang="en-US" sz="1200" kern="0" spc="-15" dirty="0">
                  <a:solidFill>
                    <a:schemeClr val="tx1">
                      <a:lumMod val="65000"/>
                      <a:lumOff val="35000"/>
                      <a:alpha val="99000"/>
                    </a:schemeClr>
                  </a:solidFill>
                  <a:latin typeface="Manrope" charset="0"/>
                  <a:ea typeface="Manrope" pitchFamily="34" charset="-122"/>
                  <a:cs typeface="Manrope" charset="0"/>
                </a:rPr>
                <a:t>Employees</a:t>
              </a:r>
              <a:endParaRPr lang="en-US" sz="1200" kern="0" spc="-15" dirty="0">
                <a:solidFill>
                  <a:schemeClr val="tx1">
                    <a:lumMod val="65000"/>
                    <a:lumOff val="35000"/>
                    <a:alpha val="99000"/>
                  </a:schemeClr>
                </a:solidFill>
                <a:latin typeface="Manrope" charset="0"/>
                <a:ea typeface="Manrope" pitchFamily="34" charset="-122"/>
                <a:cs typeface="Manrope" charset="0"/>
              </a:endParaRPr>
            </a:p>
          </p:txBody>
        </p:sp>
        <p:sp>
          <p:nvSpPr>
            <p:cNvPr id="30" name="Text 11"/>
            <p:cNvSpPr/>
            <p:nvPr/>
          </p:nvSpPr>
          <p:spPr>
            <a:xfrm>
              <a:off x="4658" y="5887"/>
              <a:ext cx="2920" cy="770"/>
            </a:xfrm>
            <a:prstGeom prst="rect">
              <a:avLst/>
            </a:prstGeom>
            <a:noFill/>
          </p:spPr>
          <p:txBody>
            <a:bodyPr wrap="square" rtlCol="0" anchor="ctr"/>
            <a:lstStyle/>
            <a:p>
              <a:pPr marL="0" indent="0" algn="l">
                <a:lnSpc>
                  <a:spcPts val="2880"/>
                </a:lnSpc>
                <a:buNone/>
              </a:pPr>
              <a:r>
                <a:rPr lang="en-US" sz="3200" b="1" kern="0" spc="-48" dirty="0">
                  <a:solidFill>
                    <a:srgbClr val="0D58C9">
                      <a:alpha val="99000"/>
                    </a:srgbClr>
                  </a:solidFill>
                  <a:latin typeface="Manrope" charset="0"/>
                  <a:ea typeface="Manrope" pitchFamily="34" charset="-122"/>
                  <a:cs typeface="Manrope" pitchFamily="34" charset="-120"/>
                </a:rPr>
                <a:t>1000+</a:t>
              </a:r>
              <a:endParaRPr lang="en-US" sz="3200" b="1" kern="0" spc="-48" dirty="0">
                <a:solidFill>
                  <a:srgbClr val="0D58C9">
                    <a:alpha val="99000"/>
                  </a:srgbClr>
                </a:solidFill>
                <a:latin typeface="Manrope" charset="0"/>
                <a:ea typeface="Manrope" pitchFamily="34" charset="-122"/>
                <a:cs typeface="Manrope" pitchFamily="34" charset="-120"/>
              </a:endParaRPr>
            </a:p>
          </p:txBody>
        </p:sp>
      </p:grpSp>
      <p:grpSp>
        <p:nvGrpSpPr>
          <p:cNvPr id="10" name="组合 9"/>
          <p:cNvGrpSpPr/>
          <p:nvPr/>
        </p:nvGrpSpPr>
        <p:grpSpPr>
          <a:xfrm>
            <a:off x="6382385" y="4844415"/>
            <a:ext cx="2534920" cy="580390"/>
            <a:chOff x="729" y="7561"/>
            <a:chExt cx="3992" cy="914"/>
          </a:xfrm>
        </p:grpSpPr>
        <p:sp>
          <p:nvSpPr>
            <p:cNvPr id="31" name="Text 12"/>
            <p:cNvSpPr/>
            <p:nvPr/>
          </p:nvSpPr>
          <p:spPr>
            <a:xfrm>
              <a:off x="761" y="8215"/>
              <a:ext cx="3960" cy="260"/>
            </a:xfrm>
            <a:prstGeom prst="rect">
              <a:avLst/>
            </a:prstGeom>
            <a:noFill/>
          </p:spPr>
          <p:txBody>
            <a:bodyPr wrap="square" rtlCol="0" anchor="ctr"/>
            <a:lstStyle/>
            <a:p>
              <a:pPr marL="0" indent="0" algn="l">
                <a:lnSpc>
                  <a:spcPts val="990"/>
                </a:lnSpc>
                <a:buNone/>
              </a:pPr>
              <a:r>
                <a:rPr lang="en-US" sz="1200" kern="0" spc="-15" dirty="0">
                  <a:solidFill>
                    <a:srgbClr val="666666">
                      <a:alpha val="99000"/>
                    </a:srgbClr>
                  </a:solidFill>
                  <a:latin typeface="Manrope" charset="0"/>
                  <a:ea typeface="Manrope" pitchFamily="34" charset="-122"/>
                  <a:cs typeface="Manrope" charset="0"/>
                </a:rPr>
                <a:t>CAGR from 2023 to 2025</a:t>
              </a:r>
              <a:endParaRPr lang="en-US" sz="1200" kern="0" spc="-15" dirty="0">
                <a:solidFill>
                  <a:srgbClr val="666666">
                    <a:alpha val="99000"/>
                  </a:srgbClr>
                </a:solidFill>
                <a:latin typeface="Manrope" charset="0"/>
                <a:ea typeface="Manrope" pitchFamily="34" charset="-122"/>
                <a:cs typeface="Manrope" charset="0"/>
              </a:endParaRPr>
            </a:p>
          </p:txBody>
        </p:sp>
        <p:sp>
          <p:nvSpPr>
            <p:cNvPr id="32" name="Text 13"/>
            <p:cNvSpPr/>
            <p:nvPr/>
          </p:nvSpPr>
          <p:spPr>
            <a:xfrm>
              <a:off x="729" y="7561"/>
              <a:ext cx="3960" cy="770"/>
            </a:xfrm>
            <a:prstGeom prst="rect">
              <a:avLst/>
            </a:prstGeom>
            <a:noFill/>
          </p:spPr>
          <p:txBody>
            <a:bodyPr wrap="square" rtlCol="0" anchor="ctr"/>
            <a:lstStyle/>
            <a:p>
              <a:pPr marL="0" indent="0" algn="l">
                <a:lnSpc>
                  <a:spcPts val="2880"/>
                </a:lnSpc>
                <a:buNone/>
              </a:pPr>
              <a:r>
                <a:rPr lang="en-US" sz="3200" b="1" kern="0" spc="-48" dirty="0">
                  <a:solidFill>
                    <a:srgbClr val="0D58C9">
                      <a:alpha val="99000"/>
                    </a:srgbClr>
                  </a:solidFill>
                  <a:latin typeface="Manrope" charset="0"/>
                  <a:ea typeface="Manrope" pitchFamily="34" charset="-122"/>
                  <a:cs typeface="Manrope" pitchFamily="34" charset="-120"/>
                </a:rPr>
                <a:t>30%+</a:t>
              </a:r>
              <a:endParaRPr lang="en-US" sz="3200" b="1" kern="0" spc="-48" dirty="0">
                <a:solidFill>
                  <a:srgbClr val="0D58C9">
                    <a:alpha val="99000"/>
                  </a:srgbClr>
                </a:solidFill>
                <a:latin typeface="Manrope" charset="0"/>
                <a:ea typeface="Manrope" pitchFamily="34" charset="-122"/>
                <a:cs typeface="Manrope" pitchFamily="34" charset="-120"/>
              </a:endParaRPr>
            </a:p>
          </p:txBody>
        </p:sp>
      </p:grpSp>
      <p:sp>
        <p:nvSpPr>
          <p:cNvPr id="75" name="Text 3"/>
          <p:cNvSpPr/>
          <p:nvPr/>
        </p:nvSpPr>
        <p:spPr>
          <a:xfrm>
            <a:off x="483235" y="575310"/>
            <a:ext cx="5849620" cy="488950"/>
          </a:xfrm>
          <a:prstGeom prst="rect">
            <a:avLst/>
          </a:prstGeom>
          <a:noFill/>
        </p:spPr>
        <p:txBody>
          <a:bodyPr wrap="square" rtlCol="0" anchor="ctr"/>
          <a:p>
            <a:pPr marL="0" indent="0" algn="l">
              <a:lnSpc>
                <a:spcPts val="2880"/>
              </a:lnSpc>
              <a:buNone/>
            </a:pPr>
            <a:r>
              <a:rPr lang="en-US" sz="3200" kern="0" spc="-48" dirty="0">
                <a:solidFill>
                  <a:srgbClr val="333333">
                    <a:alpha val="99000"/>
                  </a:srgbClr>
                </a:solidFill>
                <a:latin typeface="Manrope SemiBold" charset="0"/>
                <a:ea typeface="Manrope" pitchFamily="34" charset="-122"/>
                <a:cs typeface="Manrope SemiBold" charset="0"/>
                <a:sym typeface="+mn-ea"/>
              </a:rPr>
              <a:t>About Milesight</a:t>
            </a:r>
            <a:endParaRPr lang="en-US" altLang="zh-CN" sz="3200" kern="0" spc="-48" dirty="0">
              <a:solidFill>
                <a:srgbClr val="333333">
                  <a:alpha val="99000"/>
                </a:srgbClr>
              </a:solidFill>
              <a:latin typeface="Manrope SemiBold" charset="0"/>
              <a:ea typeface="Manrope" pitchFamily="34" charset="-122"/>
              <a:cs typeface="Manrope SemiBold" charset="0"/>
              <a:sym typeface="+mn-ea"/>
            </a:endParaRPr>
          </a:p>
        </p:txBody>
      </p:sp>
      <p:sp>
        <p:nvSpPr>
          <p:cNvPr id="2" name="灯片编号占位符 1"/>
          <p:cNvSpPr>
            <a:spLocks noGrp="1"/>
          </p:cNvSpPr>
          <p:nvPr>
            <p:ph type="sldNum" sz="quarter" idx="12"/>
            <p:custDataLst>
              <p:tags r:id="rId2"/>
            </p:custDataLst>
          </p:nvPr>
        </p:nvSpPr>
        <p:spPr>
          <a:xfrm>
            <a:off x="11631930" y="6356350"/>
            <a:ext cx="238760" cy="365125"/>
          </a:xfrm>
        </p:spPr>
        <p:txBody>
          <a:bodyPr lIns="0" tIns="0" rIns="0" bIns="0"/>
          <a:p>
            <a:r>
              <a:rPr lang="en-US" altLang="zh-CN" sz="1000" smtClean="0">
                <a:solidFill>
                  <a:schemeClr val="bg2">
                    <a:lumMod val="90000"/>
                  </a:schemeClr>
                </a:solidFill>
              </a:rPr>
              <a:t>3</a:t>
            </a:r>
            <a:endParaRPr lang="en-US" altLang="zh-CN" sz="1000" smtClean="0">
              <a:solidFill>
                <a:schemeClr val="bg2">
                  <a:lumMod val="90000"/>
                </a:schemeClr>
              </a:solidFill>
            </a:endParaRPr>
          </a:p>
        </p:txBody>
      </p:sp>
      <p:sp>
        <p:nvSpPr>
          <p:cNvPr id="43" name="灯片编号占位符 42"/>
          <p:cNvSpPr>
            <a:spLocks noGrp="1"/>
          </p:cNvSpPr>
          <p:nvPr/>
        </p:nvSpPr>
        <p:spPr>
          <a:xfrm>
            <a:off x="11386185" y="6381115"/>
            <a:ext cx="586740" cy="316865"/>
          </a:xfrm>
          <a:prstGeom prst="rect">
            <a:avLst/>
          </a:prstGeom>
        </p:spPr>
        <p:txBody>
          <a:bodyPr vert="horz" lIns="91440" tIns="45720" rIns="91440" bIns="45720" rtlCol="0" anchor="ctr">
            <a:normAutofit/>
          </a:bodyPr>
          <a:lstStyle>
            <a:defPPr>
              <a:defRPr lang="zh-CN"/>
            </a:defPPr>
            <a:lvl1pPr marL="0" algn="r" defTabSz="914400" rtl="0" eaLnBrk="1" latinLnBrk="0" hangingPunct="1">
              <a:defRPr sz="1000" kern="1200" baseline="0">
                <a:solidFill>
                  <a:schemeClr val="tx1">
                    <a:tint val="75000"/>
                  </a:schemeClr>
                </a:solidFill>
                <a:latin typeface="Manrope" charset="0"/>
                <a:ea typeface="Manrope" charset="0"/>
                <a:cs typeface="Manrope"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AE70B2-8BF9-45C0-BB95-33D1B9D3A854}" type="slidenum">
              <a:rPr lang="zh-CN" altLang="en-US" smtClean="0">
                <a:solidFill>
                  <a:schemeClr val="tx1">
                    <a:lumMod val="65000"/>
                    <a:lumOff val="35000"/>
                  </a:schemeClr>
                </a:solidFill>
              </a:rPr>
            </a:fld>
            <a:endParaRPr lang="zh-CN" altLang="en-US" dirty="0" smtClean="0">
              <a:solidFill>
                <a:schemeClr val="tx1">
                  <a:lumMod val="65000"/>
                  <a:lumOff val="35000"/>
                </a:schemeClr>
              </a:solidFill>
            </a:endParaRPr>
          </a:p>
        </p:txBody>
      </p:sp>
      <p:pic>
        <p:nvPicPr>
          <p:cNvPr id="85" name="图片 84" descr="新LOGO-彩色"/>
          <p:cNvPicPr>
            <a:picLocks noChangeAspect="1"/>
          </p:cNvPicPr>
          <p:nvPr>
            <p:custDataLst>
              <p:tags r:id="rId3"/>
            </p:custDataLst>
          </p:nvPr>
        </p:nvPicPr>
        <p:blipFill>
          <a:blip r:embed="rId4"/>
          <a:stretch>
            <a:fillRect/>
          </a:stretch>
        </p:blipFill>
        <p:spPr>
          <a:xfrm>
            <a:off x="10516870" y="217170"/>
            <a:ext cx="1259840" cy="346710"/>
          </a:xfrm>
          <a:prstGeom prst="rect">
            <a:avLst/>
          </a:prstGeom>
        </p:spPr>
      </p:pic>
      <p:grpSp>
        <p:nvGrpSpPr>
          <p:cNvPr id="4" name="组合 3"/>
          <p:cNvGrpSpPr/>
          <p:nvPr/>
        </p:nvGrpSpPr>
        <p:grpSpPr>
          <a:xfrm>
            <a:off x="7067550" y="3289300"/>
            <a:ext cx="1882140" cy="627380"/>
            <a:chOff x="4716" y="5849"/>
            <a:chExt cx="2964" cy="988"/>
          </a:xfrm>
        </p:grpSpPr>
        <p:sp>
          <p:nvSpPr>
            <p:cNvPr id="6" name="Text 10"/>
            <p:cNvSpPr/>
            <p:nvPr/>
          </p:nvSpPr>
          <p:spPr>
            <a:xfrm>
              <a:off x="4760" y="6463"/>
              <a:ext cx="2920" cy="374"/>
            </a:xfrm>
            <a:prstGeom prst="rect">
              <a:avLst/>
            </a:prstGeom>
            <a:noFill/>
          </p:spPr>
          <p:txBody>
            <a:bodyPr wrap="square" rtlCol="0" anchor="ctr"/>
            <a:lstStyle/>
            <a:p>
              <a:pPr marL="0" indent="0" algn="l">
                <a:lnSpc>
                  <a:spcPts val="990"/>
                </a:lnSpc>
                <a:buNone/>
              </a:pPr>
              <a:r>
                <a:rPr lang="en-US" sz="1200" kern="0" spc="-15" dirty="0">
                  <a:solidFill>
                    <a:schemeClr val="tx1">
                      <a:lumMod val="50000"/>
                      <a:lumOff val="50000"/>
                      <a:alpha val="99000"/>
                    </a:schemeClr>
                  </a:solidFill>
                  <a:latin typeface="Manrope" charset="0"/>
                  <a:ea typeface="Manrope" pitchFamily="34" charset="-122"/>
                  <a:cs typeface="Manrope" charset="0"/>
                </a:rPr>
                <a:t>Profit Reinvest in R&amp;D</a:t>
              </a:r>
              <a:endParaRPr lang="en-US" sz="1200" kern="0" spc="-15" dirty="0">
                <a:solidFill>
                  <a:schemeClr val="tx1">
                    <a:lumMod val="50000"/>
                    <a:lumOff val="50000"/>
                    <a:alpha val="99000"/>
                  </a:schemeClr>
                </a:solidFill>
                <a:latin typeface="Manrope" charset="0"/>
                <a:ea typeface="Manrope" pitchFamily="34" charset="-122"/>
                <a:cs typeface="Manrope" charset="0"/>
              </a:endParaRPr>
            </a:p>
          </p:txBody>
        </p:sp>
        <p:sp>
          <p:nvSpPr>
            <p:cNvPr id="11" name="Text 11"/>
            <p:cNvSpPr/>
            <p:nvPr/>
          </p:nvSpPr>
          <p:spPr>
            <a:xfrm>
              <a:off x="4716" y="5849"/>
              <a:ext cx="2920" cy="770"/>
            </a:xfrm>
            <a:prstGeom prst="rect">
              <a:avLst/>
            </a:prstGeom>
            <a:noFill/>
          </p:spPr>
          <p:txBody>
            <a:bodyPr wrap="square" rtlCol="0" anchor="ctr"/>
            <a:lstStyle/>
            <a:p>
              <a:pPr marL="0" indent="0" algn="l">
                <a:lnSpc>
                  <a:spcPts val="2880"/>
                </a:lnSpc>
                <a:buNone/>
              </a:pPr>
              <a:r>
                <a:rPr lang="en-US" sz="3200" b="1" kern="0" spc="-48" dirty="0">
                  <a:solidFill>
                    <a:srgbClr val="0D58C9">
                      <a:alpha val="99000"/>
                    </a:srgbClr>
                  </a:solidFill>
                  <a:latin typeface="Manrope" charset="0"/>
                  <a:ea typeface="Manrope" pitchFamily="34" charset="-122"/>
                  <a:cs typeface="Manrope" pitchFamily="34" charset="-120"/>
                </a:rPr>
                <a:t>79%+</a:t>
              </a:r>
              <a:endParaRPr lang="en-US" sz="3200" b="1" kern="0" spc="-48" dirty="0">
                <a:solidFill>
                  <a:srgbClr val="0D58C9">
                    <a:alpha val="99000"/>
                  </a:srgbClr>
                </a:solidFill>
                <a:latin typeface="Manrope" charset="0"/>
                <a:ea typeface="Manrope" pitchFamily="34" charset="-122"/>
                <a:cs typeface="Manrope" pitchFamily="34" charset="-120"/>
              </a:endParaRPr>
            </a:p>
          </p:txBody>
        </p:sp>
      </p:grpSp>
      <p:grpSp>
        <p:nvGrpSpPr>
          <p:cNvPr id="14" name="组合 13"/>
          <p:cNvGrpSpPr/>
          <p:nvPr/>
        </p:nvGrpSpPr>
        <p:grpSpPr>
          <a:xfrm>
            <a:off x="8479155" y="5991225"/>
            <a:ext cx="2358390" cy="633730"/>
            <a:chOff x="727" y="6073"/>
            <a:chExt cx="3714" cy="998"/>
          </a:xfrm>
        </p:grpSpPr>
        <p:sp>
          <p:nvSpPr>
            <p:cNvPr id="18" name="Text 8"/>
            <p:cNvSpPr/>
            <p:nvPr/>
          </p:nvSpPr>
          <p:spPr>
            <a:xfrm>
              <a:off x="812" y="6532"/>
              <a:ext cx="3629" cy="539"/>
            </a:xfrm>
            <a:prstGeom prst="rect">
              <a:avLst/>
            </a:prstGeom>
            <a:noFill/>
          </p:spPr>
          <p:txBody>
            <a:bodyPr wrap="square" rtlCol="0" anchor="ctr"/>
            <a:lstStyle/>
            <a:p>
              <a:pPr marL="0" indent="0" algn="l">
                <a:lnSpc>
                  <a:spcPct val="100000"/>
                </a:lnSpc>
                <a:buNone/>
              </a:pPr>
              <a:r>
                <a:rPr lang="en-US" sz="1200" kern="0" spc="-15" dirty="0">
                  <a:solidFill>
                    <a:srgbClr val="666666">
                      <a:alpha val="99000"/>
                    </a:srgbClr>
                  </a:solidFill>
                  <a:latin typeface="Manrope" charset="0"/>
                  <a:ea typeface="Manrope" pitchFamily="34" charset="-122"/>
                  <a:cs typeface="Manrope" charset="0"/>
                </a:rPr>
                <a:t>Countries and Regions</a:t>
              </a:r>
              <a:endParaRPr lang="en-US" sz="1200" kern="0" spc="-15" dirty="0">
                <a:solidFill>
                  <a:srgbClr val="666666">
                    <a:alpha val="99000"/>
                  </a:srgbClr>
                </a:solidFill>
                <a:latin typeface="Manrope" charset="0"/>
                <a:ea typeface="Manrope" pitchFamily="34" charset="-122"/>
                <a:cs typeface="Manrope" charset="0"/>
              </a:endParaRPr>
            </a:p>
          </p:txBody>
        </p:sp>
        <p:sp>
          <p:nvSpPr>
            <p:cNvPr id="20" name="Text 9"/>
            <p:cNvSpPr/>
            <p:nvPr/>
          </p:nvSpPr>
          <p:spPr>
            <a:xfrm>
              <a:off x="727" y="6073"/>
              <a:ext cx="3630" cy="770"/>
            </a:xfrm>
            <a:prstGeom prst="rect">
              <a:avLst/>
            </a:prstGeom>
            <a:noFill/>
          </p:spPr>
          <p:txBody>
            <a:bodyPr wrap="square" rtlCol="0" anchor="ctr"/>
            <a:lstStyle/>
            <a:p>
              <a:pPr marL="0" indent="0" algn="l">
                <a:lnSpc>
                  <a:spcPts val="2880"/>
                </a:lnSpc>
                <a:buNone/>
              </a:pPr>
              <a:r>
                <a:rPr lang="en-US" sz="3200" b="1" kern="0" spc="-48" dirty="0">
                  <a:solidFill>
                    <a:srgbClr val="0D58C9">
                      <a:alpha val="99000"/>
                    </a:srgbClr>
                  </a:solidFill>
                  <a:latin typeface="Manrope" charset="0"/>
                  <a:ea typeface="Manrope" pitchFamily="34" charset="-122"/>
                  <a:cs typeface="Manrope" pitchFamily="34" charset="-120"/>
                </a:rPr>
                <a:t>120+</a:t>
              </a:r>
              <a:endParaRPr lang="en-US" sz="3200" b="1" kern="0" spc="-48" dirty="0">
                <a:solidFill>
                  <a:srgbClr val="0D58C9">
                    <a:alpha val="99000"/>
                  </a:srgbClr>
                </a:solidFill>
                <a:latin typeface="Manrope" charset="0"/>
                <a:ea typeface="Manrope" pitchFamily="34" charset="-122"/>
                <a:cs typeface="Manrope" pitchFamily="34" charset="-120"/>
              </a:endParaRPr>
            </a:p>
          </p:txBody>
        </p:sp>
      </p:grpSp>
      <p:grpSp>
        <p:nvGrpSpPr>
          <p:cNvPr id="48" name="组合 47"/>
          <p:cNvGrpSpPr/>
          <p:nvPr/>
        </p:nvGrpSpPr>
        <p:grpSpPr>
          <a:xfrm>
            <a:off x="546735" y="6309360"/>
            <a:ext cx="1751330" cy="304800"/>
            <a:chOff x="861" y="9936"/>
            <a:chExt cx="2758" cy="480"/>
          </a:xfrm>
        </p:grpSpPr>
        <p:sp>
          <p:nvSpPr>
            <p:cNvPr id="87" name="文本框 86"/>
            <p:cNvSpPr txBox="1"/>
            <p:nvPr/>
          </p:nvSpPr>
          <p:spPr>
            <a:xfrm>
              <a:off x="1297" y="9976"/>
              <a:ext cx="2322" cy="401"/>
            </a:xfrm>
            <a:prstGeom prst="rect">
              <a:avLst/>
            </a:prstGeom>
            <a:noFill/>
          </p:spPr>
          <p:txBody>
            <a:bodyPr wrap="square" rtlCol="0">
              <a:noAutofit/>
            </a:bodyPr>
            <a:p>
              <a:pPr algn="l"/>
              <a:r>
                <a:rPr lang="zh-CN" altLang="en-US" sz="1000">
                  <a:solidFill>
                    <a:srgbClr val="666666"/>
                  </a:solidFill>
                  <a:latin typeface="Manrope" charset="0"/>
                  <a:ea typeface="Manrope" charset="0"/>
                  <a:cs typeface="Manrope" charset="0"/>
                </a:rPr>
                <a:t>Make Sensing Matter</a:t>
              </a:r>
              <a:endParaRPr lang="zh-CN" altLang="en-US" sz="1000">
                <a:solidFill>
                  <a:srgbClr val="666666"/>
                </a:solidFill>
                <a:latin typeface="Manrope" charset="0"/>
                <a:ea typeface="Manrope" charset="0"/>
                <a:cs typeface="Manrope" charset="0"/>
              </a:endParaRPr>
            </a:p>
          </p:txBody>
        </p:sp>
        <p:pic>
          <p:nvPicPr>
            <p:cNvPr id="49" name="图片 48" descr="title-symbol-1-标题-标签-辅助图形"/>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61" y="9936"/>
              <a:ext cx="480" cy="480"/>
            </a:xfrm>
            <a:prstGeom prst="rect">
              <a:avLst/>
            </a:prstGeom>
          </p:spPr>
        </p:pic>
      </p:grpSp>
      <p:sp>
        <p:nvSpPr>
          <p:cNvPr id="15" name="Text 4"/>
          <p:cNvSpPr/>
          <p:nvPr/>
        </p:nvSpPr>
        <p:spPr>
          <a:xfrm>
            <a:off x="1233170" y="1317625"/>
            <a:ext cx="2796540" cy="297180"/>
          </a:xfrm>
          <a:prstGeom prst="rect">
            <a:avLst/>
          </a:prstGeom>
          <a:noFill/>
        </p:spPr>
        <p:txBody>
          <a:bodyPr wrap="square" rtlCol="0" anchor="t" anchorCtr="0"/>
          <a:lstStyle/>
          <a:p>
            <a:pPr marL="0" indent="0" algn="l">
              <a:lnSpc>
                <a:spcPts val="1585"/>
              </a:lnSpc>
              <a:buNone/>
            </a:pPr>
            <a:r>
              <a:rPr lang="en-US" altLang="zh-CN" sz="1400" b="1" kern="0" spc="-24" dirty="0">
                <a:solidFill>
                  <a:schemeClr val="bg2">
                    <a:lumMod val="25000"/>
                    <a:alpha val="99000"/>
                  </a:schemeClr>
                </a:solidFill>
                <a:latin typeface="Manrope SemiBold" charset="0"/>
                <a:ea typeface="Manrope" pitchFamily="34" charset="-122"/>
                <a:cs typeface="Manrope SemiBold" charset="0"/>
              </a:rPr>
              <a:t>Strong In-House R&amp;D </a:t>
            </a:r>
            <a:endParaRPr lang="en-US" altLang="zh-CN" sz="1400" b="1" kern="0" spc="-24" dirty="0">
              <a:solidFill>
                <a:schemeClr val="bg2">
                  <a:lumMod val="25000"/>
                  <a:alpha val="99000"/>
                </a:schemeClr>
              </a:solidFill>
              <a:latin typeface="Manrope SemiBold" charset="0"/>
              <a:ea typeface="Manrope" pitchFamily="34" charset="-122"/>
              <a:cs typeface="Manrope SemiBold" charset="0"/>
            </a:endParaRPr>
          </a:p>
        </p:txBody>
      </p:sp>
      <p:sp>
        <p:nvSpPr>
          <p:cNvPr id="19" name="Text 7"/>
          <p:cNvSpPr/>
          <p:nvPr/>
        </p:nvSpPr>
        <p:spPr>
          <a:xfrm>
            <a:off x="1233170" y="1631950"/>
            <a:ext cx="3404235" cy="640080"/>
          </a:xfrm>
          <a:prstGeom prst="rect">
            <a:avLst/>
          </a:prstGeom>
          <a:noFill/>
        </p:spPr>
        <p:txBody>
          <a:bodyPr wrap="square" rtlCol="0" anchor="ctr"/>
          <a:lstStyle/>
          <a:p>
            <a:pPr marL="171450" indent="-171450" algn="l" fontAlgn="t">
              <a:lnSpc>
                <a:spcPct val="130000"/>
              </a:lnSpc>
              <a:buFont typeface="Arial" panose="020B0604020202090204" pitchFamily="34" charset="0"/>
              <a:buChar char="•"/>
            </a:pPr>
            <a:r>
              <a:rPr lang="en-US" altLang="zh-CN" sz="1200" kern="0" spc="-18" dirty="0">
                <a:solidFill>
                  <a:srgbClr val="0D58C9">
                    <a:alpha val="99000"/>
                  </a:srgbClr>
                </a:solidFill>
                <a:latin typeface="Manrope" charset="0"/>
                <a:ea typeface="Manrope" pitchFamily="34" charset="-122"/>
                <a:cs typeface="Manrope" pitchFamily="34" charset="-120"/>
              </a:rPr>
              <a:t>50%+ </a:t>
            </a:r>
            <a:r>
              <a:rPr lang="en-US" altLang="zh-CN" sz="1200" kern="0" spc="-18" dirty="0">
                <a:solidFill>
                  <a:srgbClr val="666666">
                    <a:alpha val="99000"/>
                  </a:srgbClr>
                </a:solidFill>
                <a:latin typeface="Manrope" charset="0"/>
                <a:ea typeface="Manrope" pitchFamily="34" charset="-122"/>
                <a:cs typeface="Manrope" pitchFamily="34" charset="-120"/>
              </a:rPr>
              <a:t>of employees dedicated to R&amp;D</a:t>
            </a:r>
            <a:endParaRPr lang="en-US" altLang="zh-CN" sz="1200" kern="0" spc="-18" dirty="0">
              <a:solidFill>
                <a:srgbClr val="666666">
                  <a:alpha val="99000"/>
                </a:srgbClr>
              </a:solidFill>
              <a:latin typeface="Manrope" charset="0"/>
              <a:ea typeface="Manrope" pitchFamily="34" charset="-122"/>
              <a:cs typeface="Manrope" pitchFamily="34" charset="-120"/>
            </a:endParaRPr>
          </a:p>
          <a:p>
            <a:pPr marL="171450" indent="-171450" algn="l" fontAlgn="t">
              <a:lnSpc>
                <a:spcPct val="130000"/>
              </a:lnSpc>
              <a:buFont typeface="Arial" panose="020B0604020202090204" pitchFamily="34" charset="0"/>
              <a:buChar char="•"/>
            </a:pPr>
            <a:r>
              <a:rPr lang="en-US" altLang="zh-CN" sz="1200" kern="0" spc="-18" dirty="0">
                <a:solidFill>
                  <a:srgbClr val="666666">
                    <a:alpha val="99000"/>
                  </a:srgbClr>
                </a:solidFill>
                <a:latin typeface="Manrope" charset="0"/>
                <a:ea typeface="Manrope" pitchFamily="34" charset="-122"/>
                <a:cs typeface="Manrope" pitchFamily="34" charset="-120"/>
              </a:rPr>
              <a:t>R</a:t>
            </a:r>
            <a:r>
              <a:rPr lang="en-US" altLang="zh-CN" sz="1200" kern="0" spc="-18" dirty="0">
                <a:solidFill>
                  <a:srgbClr val="666666">
                    <a:alpha val="99000"/>
                  </a:srgbClr>
                </a:solidFill>
                <a:latin typeface="Manrope" charset="0"/>
                <a:ea typeface="Manrope" pitchFamily="34" charset="-122"/>
                <a:cs typeface="Manrope" pitchFamily="34" charset="-120"/>
              </a:rPr>
              <a:t>apid response to evolving project needs</a:t>
            </a:r>
            <a:endParaRPr lang="en-US" altLang="zh-CN" sz="1200" kern="0" spc="-18" dirty="0">
              <a:solidFill>
                <a:srgbClr val="666666">
                  <a:alpha val="99000"/>
                </a:srgbClr>
              </a:solidFill>
              <a:latin typeface="Manrope" charset="0"/>
              <a:ea typeface="Manrope" pitchFamily="34" charset="-122"/>
              <a:cs typeface="Manrope" pitchFamily="34" charset="-120"/>
            </a:endParaRPr>
          </a:p>
          <a:p>
            <a:pPr marL="171450" indent="-171450" algn="l" fontAlgn="t">
              <a:lnSpc>
                <a:spcPct val="130000"/>
              </a:lnSpc>
              <a:buFont typeface="Arial" panose="020B0604020202090204" pitchFamily="34" charset="0"/>
              <a:buChar char="•"/>
            </a:pPr>
            <a:r>
              <a:rPr lang="en-US" altLang="zh-CN" sz="1200" kern="0" spc="-18" dirty="0">
                <a:solidFill>
                  <a:srgbClr val="666666">
                    <a:alpha val="99000"/>
                  </a:srgbClr>
                </a:solidFill>
                <a:latin typeface="Manrope" charset="0"/>
                <a:ea typeface="Manrope" pitchFamily="34" charset="-122"/>
                <a:cs typeface="Manrope" pitchFamily="34" charset="-120"/>
              </a:rPr>
              <a:t>A</a:t>
            </a:r>
            <a:r>
              <a:rPr lang="en-US" altLang="zh-CN" sz="1200" kern="0" spc="-18" dirty="0">
                <a:solidFill>
                  <a:srgbClr val="666666">
                    <a:alpha val="99000"/>
                  </a:srgbClr>
                </a:solidFill>
                <a:latin typeface="Manrope" charset="0"/>
                <a:ea typeface="Manrope" pitchFamily="34" charset="-122"/>
                <a:cs typeface="Manrope" pitchFamily="34" charset="-120"/>
              </a:rPr>
              <a:t>dvanced  </a:t>
            </a:r>
            <a:r>
              <a:rPr lang="en-US" altLang="zh-CN" sz="1200" kern="0" spc="-18" dirty="0">
                <a:solidFill>
                  <a:srgbClr val="0D58C9">
                    <a:alpha val="99000"/>
                  </a:srgbClr>
                </a:solidFill>
                <a:latin typeface="Manrope" charset="0"/>
                <a:ea typeface="Manrope" pitchFamily="34" charset="-122"/>
                <a:cs typeface="Manrope" pitchFamily="34" charset="-120"/>
              </a:rPr>
              <a:t>Edge AI </a:t>
            </a:r>
            <a:r>
              <a:rPr lang="en-US" altLang="zh-CN" sz="1200" kern="0" spc="-18" dirty="0">
                <a:solidFill>
                  <a:srgbClr val="666666">
                    <a:alpha val="99000"/>
                  </a:srgbClr>
                </a:solidFill>
                <a:latin typeface="Manrope" charset="0"/>
                <a:ea typeface="Manrope" pitchFamily="34" charset="-122"/>
                <a:cs typeface="Manrope" pitchFamily="34" charset="-120"/>
              </a:rPr>
              <a:t>capabilities</a:t>
            </a:r>
            <a:endParaRPr lang="en-US" altLang="zh-CN" sz="1200" kern="0" spc="-18" dirty="0">
              <a:solidFill>
                <a:srgbClr val="666666">
                  <a:alpha val="99000"/>
                </a:srgbClr>
              </a:solidFill>
              <a:latin typeface="Manrope" charset="0"/>
              <a:ea typeface="Manrope" pitchFamily="34" charset="-122"/>
              <a:cs typeface="Manrope" pitchFamily="34" charset="-120"/>
            </a:endParaRPr>
          </a:p>
        </p:txBody>
      </p:sp>
      <p:pic>
        <p:nvPicPr>
          <p:cNvPr id="72" name="图片 71" descr="Manual Management-人工惯例-设置-人"/>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37210" y="1348105"/>
            <a:ext cx="539750" cy="539750"/>
          </a:xfrm>
          <a:prstGeom prst="rect">
            <a:avLst/>
          </a:prstGeom>
        </p:spPr>
      </p:pic>
      <p:sp>
        <p:nvSpPr>
          <p:cNvPr id="12" name="Text 4"/>
          <p:cNvSpPr/>
          <p:nvPr/>
        </p:nvSpPr>
        <p:spPr>
          <a:xfrm>
            <a:off x="1233170" y="4882515"/>
            <a:ext cx="4478655" cy="330200"/>
          </a:xfrm>
          <a:prstGeom prst="rect">
            <a:avLst/>
          </a:prstGeom>
          <a:noFill/>
        </p:spPr>
        <p:txBody>
          <a:bodyPr wrap="square" rtlCol="0" anchor="t" anchorCtr="0"/>
          <a:lstStyle/>
          <a:p>
            <a:pPr marL="0" indent="0" algn="l">
              <a:lnSpc>
                <a:spcPts val="1585"/>
              </a:lnSpc>
              <a:buNone/>
            </a:pPr>
            <a:r>
              <a:rPr lang="en-US" altLang="zh-CN" sz="1400" b="1" kern="0" spc="-24" dirty="0">
                <a:solidFill>
                  <a:schemeClr val="bg2">
                    <a:lumMod val="25000"/>
                    <a:alpha val="99000"/>
                  </a:schemeClr>
                </a:solidFill>
                <a:latin typeface="Manrope SemiBold" charset="0"/>
                <a:ea typeface="Manrope" pitchFamily="34" charset="-122"/>
                <a:cs typeface="Manrope SemiBold" charset="0"/>
              </a:rPr>
              <a:t>Global Reach. Trusted by Design.</a:t>
            </a:r>
            <a:endParaRPr lang="en-US" altLang="zh-CN" sz="1400" b="1" kern="0" spc="-24" dirty="0">
              <a:solidFill>
                <a:schemeClr val="bg2">
                  <a:lumMod val="25000"/>
                  <a:alpha val="99000"/>
                </a:schemeClr>
              </a:solidFill>
              <a:latin typeface="Manrope SemiBold" charset="0"/>
              <a:ea typeface="Manrope" pitchFamily="34" charset="-122"/>
              <a:cs typeface="Manrope SemiBold" charset="0"/>
            </a:endParaRPr>
          </a:p>
        </p:txBody>
      </p:sp>
      <p:sp>
        <p:nvSpPr>
          <p:cNvPr id="83" name="Text 7"/>
          <p:cNvSpPr/>
          <p:nvPr/>
        </p:nvSpPr>
        <p:spPr>
          <a:xfrm>
            <a:off x="1233170" y="5137150"/>
            <a:ext cx="3953510" cy="260350"/>
          </a:xfrm>
          <a:prstGeom prst="rect">
            <a:avLst/>
          </a:prstGeom>
          <a:noFill/>
        </p:spPr>
        <p:txBody>
          <a:bodyPr wrap="square" rtlCol="0" anchor="ctr"/>
          <a:lstStyle/>
          <a:p>
            <a:pPr indent="0" algn="l" fontAlgn="t">
              <a:lnSpc>
                <a:spcPct val="130000"/>
              </a:lnSpc>
              <a:buNone/>
            </a:pPr>
            <a:r>
              <a:rPr lang="en-US" altLang="zh-CN" sz="1200" kern="0" spc="-18" dirty="0">
                <a:solidFill>
                  <a:srgbClr val="666666">
                    <a:alpha val="99000"/>
                  </a:srgbClr>
                </a:solidFill>
                <a:latin typeface="Manrope" charset="0"/>
                <a:ea typeface="Manrope" pitchFamily="34" charset="-122"/>
                <a:cs typeface="Manrope" pitchFamily="34" charset="-120"/>
              </a:rPr>
              <a:t>Built for global project and security requirements</a:t>
            </a:r>
            <a:endParaRPr lang="en-US" altLang="zh-CN" sz="1200" kern="0" spc="-18" dirty="0">
              <a:solidFill>
                <a:srgbClr val="666666">
                  <a:alpha val="99000"/>
                </a:srgbClr>
              </a:solidFill>
              <a:latin typeface="Manrope" charset="0"/>
              <a:ea typeface="Manrope" pitchFamily="34" charset="-122"/>
              <a:cs typeface="Manrope" pitchFamily="34" charset="-120"/>
            </a:endParaRPr>
          </a:p>
        </p:txBody>
      </p:sp>
      <p:pic>
        <p:nvPicPr>
          <p:cNvPr id="33" name="图片 32" descr="Security-安全-保障-防护-盾牌"/>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37210" y="4882515"/>
            <a:ext cx="539750" cy="539750"/>
          </a:xfrm>
          <a:prstGeom prst="rect">
            <a:avLst/>
          </a:prstGeom>
        </p:spPr>
      </p:pic>
      <p:grpSp>
        <p:nvGrpSpPr>
          <p:cNvPr id="90" name="组合 89"/>
          <p:cNvGrpSpPr/>
          <p:nvPr/>
        </p:nvGrpSpPr>
        <p:grpSpPr>
          <a:xfrm rot="0">
            <a:off x="1340485" y="5512435"/>
            <a:ext cx="3291205" cy="369570"/>
            <a:chOff x="1991" y="8405"/>
            <a:chExt cx="5183" cy="582"/>
          </a:xfrm>
        </p:grpSpPr>
        <p:pic>
          <p:nvPicPr>
            <p:cNvPr id="38" name="图片 37" descr="listed-logo-2690209FAE-seeklogo.com"/>
            <p:cNvPicPr>
              <a:picLocks noChangeAspect="1"/>
            </p:cNvPicPr>
            <p:nvPr/>
          </p:nvPicPr>
          <p:blipFill>
            <a:blip r:embed="rId11"/>
            <a:stretch>
              <a:fillRect/>
            </a:stretch>
          </p:blipFill>
          <p:spPr>
            <a:xfrm>
              <a:off x="6168" y="8447"/>
              <a:ext cx="1006" cy="506"/>
            </a:xfrm>
            <a:prstGeom prst="rect">
              <a:avLst/>
            </a:prstGeom>
          </p:spPr>
        </p:pic>
        <p:pic>
          <p:nvPicPr>
            <p:cNvPr id="39" name="图片 38"/>
            <p:cNvPicPr>
              <a:picLocks noChangeAspect="1"/>
            </p:cNvPicPr>
            <p:nvPr/>
          </p:nvPicPr>
          <p:blipFill>
            <a:blip r:embed="rId12"/>
            <a:srcRect l="15430" t="15138" r="15430" b="15252"/>
            <a:stretch>
              <a:fillRect/>
            </a:stretch>
          </p:blipFill>
          <p:spPr>
            <a:xfrm>
              <a:off x="2770" y="8413"/>
              <a:ext cx="528" cy="548"/>
            </a:xfrm>
            <a:prstGeom prst="rect">
              <a:avLst/>
            </a:prstGeom>
          </p:spPr>
        </p:pic>
        <p:pic>
          <p:nvPicPr>
            <p:cNvPr id="13" name="图片 12" descr="E:/工作文件/2026/9月/Milestone PPT/素材图/WPS图片(3).pngWPS图片(3)"/>
            <p:cNvPicPr>
              <a:picLocks noChangeAspect="1"/>
            </p:cNvPicPr>
            <p:nvPr/>
          </p:nvPicPr>
          <p:blipFill>
            <a:blip r:embed="rId13"/>
            <a:srcRect l="168" r="168"/>
            <a:stretch>
              <a:fillRect/>
            </a:stretch>
          </p:blipFill>
          <p:spPr>
            <a:xfrm>
              <a:off x="4461" y="8405"/>
              <a:ext cx="650" cy="582"/>
            </a:xfrm>
            <a:prstGeom prst="rect">
              <a:avLst/>
            </a:prstGeom>
          </p:spPr>
        </p:pic>
        <p:pic>
          <p:nvPicPr>
            <p:cNvPr id="55" name="图片 54" descr="iso-logo-black-and-white"/>
            <p:cNvPicPr>
              <a:picLocks noChangeAspect="1"/>
            </p:cNvPicPr>
            <p:nvPr/>
          </p:nvPicPr>
          <p:blipFill>
            <a:blip r:embed="rId14"/>
            <a:stretch>
              <a:fillRect/>
            </a:stretch>
          </p:blipFill>
          <p:spPr>
            <a:xfrm>
              <a:off x="3571" y="8432"/>
              <a:ext cx="617" cy="504"/>
            </a:xfrm>
            <a:prstGeom prst="rect">
              <a:avLst/>
            </a:prstGeom>
          </p:spPr>
        </p:pic>
        <p:pic>
          <p:nvPicPr>
            <p:cNvPr id="63" name="图片 62" descr="盾牌"/>
            <p:cNvPicPr>
              <a:picLocks noChangeAspect="1"/>
            </p:cNvPicPr>
            <p:nvPr/>
          </p:nvPicPr>
          <p:blipFill>
            <a:blip r:embed="rId15"/>
            <a:stretch>
              <a:fillRect/>
            </a:stretch>
          </p:blipFill>
          <p:spPr>
            <a:xfrm>
              <a:off x="5384" y="8428"/>
              <a:ext cx="511" cy="515"/>
            </a:xfrm>
            <a:prstGeom prst="rect">
              <a:avLst/>
            </a:prstGeom>
          </p:spPr>
        </p:pic>
        <p:grpSp>
          <p:nvGrpSpPr>
            <p:cNvPr id="46" name="组合 45"/>
            <p:cNvGrpSpPr/>
            <p:nvPr/>
          </p:nvGrpSpPr>
          <p:grpSpPr>
            <a:xfrm rot="0">
              <a:off x="1991" y="8431"/>
              <a:ext cx="506" cy="507"/>
              <a:chOff x="2033" y="8990"/>
              <a:chExt cx="522" cy="522"/>
            </a:xfrm>
          </p:grpSpPr>
          <p:sp>
            <p:nvSpPr>
              <p:cNvPr id="45" name="椭圆 44"/>
              <p:cNvSpPr/>
              <p:nvPr/>
            </p:nvSpPr>
            <p:spPr>
              <a:xfrm>
                <a:off x="2033" y="8990"/>
                <a:ext cx="522" cy="522"/>
              </a:xfrm>
              <a:prstGeom prst="ellipse">
                <a:avLst/>
              </a:prstGeom>
              <a:solidFill>
                <a:srgbClr val="0D58C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70" name="图片 69" descr="NDAA-认证-证书-许可证-01"/>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2106" y="9063"/>
                <a:ext cx="376" cy="376"/>
              </a:xfrm>
              <a:prstGeom prst="rect">
                <a:avLst/>
              </a:prstGeom>
            </p:spPr>
          </p:pic>
        </p:grpSp>
      </p:grpSp>
      <p:sp>
        <p:nvSpPr>
          <p:cNvPr id="16" name="Text 4"/>
          <p:cNvSpPr/>
          <p:nvPr/>
        </p:nvSpPr>
        <p:spPr>
          <a:xfrm>
            <a:off x="1233170" y="2804160"/>
            <a:ext cx="3689985" cy="556895"/>
          </a:xfrm>
          <a:prstGeom prst="rect">
            <a:avLst/>
          </a:prstGeom>
          <a:noFill/>
        </p:spPr>
        <p:txBody>
          <a:bodyPr wrap="square" rtlCol="0" anchor="t" anchorCtr="0"/>
          <a:lstStyle/>
          <a:p>
            <a:pPr marL="0" indent="0" algn="l">
              <a:lnSpc>
                <a:spcPct val="110000"/>
              </a:lnSpc>
              <a:buNone/>
            </a:pPr>
            <a:r>
              <a:rPr lang="en-US" sz="1400" b="1" kern="0" spc="-24" dirty="0">
                <a:solidFill>
                  <a:schemeClr val="bg2">
                    <a:lumMod val="25000"/>
                    <a:alpha val="99000"/>
                  </a:schemeClr>
                </a:solidFill>
                <a:latin typeface="Manrope SemiBold" charset="0"/>
                <a:ea typeface="Manrope" pitchFamily="34" charset="-122"/>
                <a:cs typeface="Manrope SemiBold" charset="0"/>
              </a:rPr>
              <a:t>Beyond Video: </a:t>
            </a:r>
            <a:r>
              <a:rPr lang="en-US" altLang="zh-CN" sz="1400" b="1" kern="0" spc="-24" dirty="0">
                <a:solidFill>
                  <a:schemeClr val="bg2">
                    <a:lumMod val="25000"/>
                    <a:alpha val="99000"/>
                  </a:schemeClr>
                </a:solidFill>
                <a:latin typeface="Manrope SemiBold" charset="0"/>
                <a:ea typeface="Manrope" pitchFamily="34" charset="-122"/>
                <a:cs typeface="Manrope SemiBold" charset="0"/>
              </a:rPr>
              <a:t>Multi-Dimensional Sensing</a:t>
            </a:r>
            <a:r>
              <a:rPr lang="en-US" sz="1400" b="1" kern="0" spc="-18" dirty="0">
                <a:solidFill>
                  <a:schemeClr val="bg2">
                    <a:lumMod val="25000"/>
                    <a:alpha val="99000"/>
                  </a:schemeClr>
                </a:solidFill>
                <a:latin typeface="Manrope" charset="0"/>
                <a:ea typeface="Manrope" pitchFamily="34" charset="-122"/>
                <a:cs typeface="Manrope" pitchFamily="34" charset="-120"/>
                <a:sym typeface="+mn-ea"/>
              </a:rPr>
              <a:t> </a:t>
            </a:r>
            <a:endParaRPr lang="en-US" sz="1400" b="1" kern="0" spc="-18" dirty="0">
              <a:solidFill>
                <a:schemeClr val="bg2">
                  <a:lumMod val="25000"/>
                  <a:alpha val="99000"/>
                </a:schemeClr>
              </a:solidFill>
              <a:latin typeface="Manrope" charset="0"/>
              <a:ea typeface="Manrope" pitchFamily="34" charset="-122"/>
              <a:cs typeface="Manrope" pitchFamily="34" charset="-120"/>
              <a:sym typeface="+mn-ea"/>
            </a:endParaRPr>
          </a:p>
        </p:txBody>
      </p:sp>
      <p:pic>
        <p:nvPicPr>
          <p:cNvPr id="73" name="图片 72" descr="Recognize-Smarter-智能识别-AI-人工智能-人"/>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516890" y="2865120"/>
            <a:ext cx="539750" cy="539750"/>
          </a:xfrm>
          <a:prstGeom prst="rect">
            <a:avLst/>
          </a:prstGeom>
        </p:spPr>
      </p:pic>
      <p:sp>
        <p:nvSpPr>
          <p:cNvPr id="79" name="Text 7"/>
          <p:cNvSpPr/>
          <p:nvPr/>
        </p:nvSpPr>
        <p:spPr>
          <a:xfrm>
            <a:off x="1233170" y="3034665"/>
            <a:ext cx="3753485" cy="640080"/>
          </a:xfrm>
          <a:prstGeom prst="rect">
            <a:avLst/>
          </a:prstGeom>
          <a:noFill/>
        </p:spPr>
        <p:txBody>
          <a:bodyPr wrap="square" rtlCol="0" anchor="ctr"/>
          <a:lstStyle/>
          <a:p>
            <a:pPr indent="0" algn="l" fontAlgn="t">
              <a:lnSpc>
                <a:spcPct val="130000"/>
              </a:lnSpc>
              <a:buNone/>
            </a:pPr>
            <a:r>
              <a:rPr lang="en-US" altLang="zh-CN" sz="1200" kern="0" spc="-18" dirty="0">
                <a:solidFill>
                  <a:srgbClr val="666666">
                    <a:alpha val="99000"/>
                  </a:srgbClr>
                </a:solidFill>
                <a:latin typeface="Manrope" charset="0"/>
                <a:ea typeface="Manrope" pitchFamily="34" charset="-122"/>
                <a:cs typeface="Manrope" pitchFamily="34" charset="-120"/>
              </a:rPr>
              <a:t>Bringing video and IoT sensing together for broader visibility and actionable insights</a:t>
            </a:r>
            <a:endParaRPr lang="en-US" altLang="zh-CN" sz="1200" kern="0" spc="-18" dirty="0">
              <a:solidFill>
                <a:srgbClr val="666666">
                  <a:alpha val="99000"/>
                </a:srgbClr>
              </a:solidFill>
              <a:latin typeface="Manrope" charset="0"/>
              <a:ea typeface="Manrope" pitchFamily="34" charset="-122"/>
              <a:cs typeface="Manrope" pitchFamily="34" charset="-120"/>
            </a:endParaRPr>
          </a:p>
        </p:txBody>
      </p:sp>
      <p:grpSp>
        <p:nvGrpSpPr>
          <p:cNvPr id="89" name="组合 88"/>
          <p:cNvGrpSpPr/>
          <p:nvPr/>
        </p:nvGrpSpPr>
        <p:grpSpPr>
          <a:xfrm rot="0">
            <a:off x="1331595" y="3679825"/>
            <a:ext cx="3454400" cy="629920"/>
            <a:chOff x="1977" y="5607"/>
            <a:chExt cx="5440" cy="992"/>
          </a:xfrm>
        </p:grpSpPr>
        <p:grpSp>
          <p:nvGrpSpPr>
            <p:cNvPr id="86" name="组合 85"/>
            <p:cNvGrpSpPr/>
            <p:nvPr/>
          </p:nvGrpSpPr>
          <p:grpSpPr>
            <a:xfrm>
              <a:off x="5131" y="5607"/>
              <a:ext cx="2286" cy="992"/>
              <a:chOff x="5154" y="5607"/>
              <a:chExt cx="2286" cy="992"/>
            </a:xfrm>
          </p:grpSpPr>
          <p:sp>
            <p:nvSpPr>
              <p:cNvPr id="84" name="圆角矩形 83"/>
              <p:cNvSpPr/>
              <p:nvPr/>
            </p:nvSpPr>
            <p:spPr>
              <a:xfrm>
                <a:off x="5154" y="5607"/>
                <a:ext cx="2286" cy="992"/>
              </a:xfrm>
              <a:prstGeom prst="roundRect">
                <a:avLst>
                  <a:gd name="adj" fmla="val 7832"/>
                </a:avLst>
              </a:prstGeom>
              <a:solidFill>
                <a:schemeClr val="accent1">
                  <a:lumMod val="40000"/>
                  <a:lumOff val="60000"/>
                  <a:alpha val="2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62" name="组合 61"/>
              <p:cNvGrpSpPr/>
              <p:nvPr/>
            </p:nvGrpSpPr>
            <p:grpSpPr>
              <a:xfrm rot="0">
                <a:off x="5462" y="5879"/>
                <a:ext cx="1838" cy="480"/>
                <a:chOff x="5253" y="6060"/>
                <a:chExt cx="1838" cy="480"/>
              </a:xfrm>
            </p:grpSpPr>
            <p:sp>
              <p:nvSpPr>
                <p:cNvPr id="34" name="Text 8"/>
                <p:cNvSpPr/>
                <p:nvPr/>
              </p:nvSpPr>
              <p:spPr>
                <a:xfrm>
                  <a:off x="5919" y="6060"/>
                  <a:ext cx="1173" cy="480"/>
                </a:xfrm>
                <a:prstGeom prst="rect">
                  <a:avLst/>
                </a:prstGeom>
                <a:noFill/>
              </p:spPr>
              <p:txBody>
                <a:bodyPr wrap="square" rtlCol="0" anchor="ctr"/>
                <a:lstStyle/>
                <a:p>
                  <a:pPr marL="0" indent="0" algn="l">
                    <a:lnSpc>
                      <a:spcPct val="100000"/>
                    </a:lnSpc>
                    <a:buNone/>
                  </a:pPr>
                  <a:r>
                    <a:rPr lang="en-US" sz="1000" kern="0" spc="-15" dirty="0">
                      <a:solidFill>
                        <a:schemeClr val="bg2">
                          <a:lumMod val="25000"/>
                          <a:alpha val="99000"/>
                        </a:schemeClr>
                      </a:solidFill>
                      <a:latin typeface="Manrope" charset="0"/>
                      <a:ea typeface="Manrope" pitchFamily="34" charset="-122"/>
                      <a:cs typeface="Manrope" charset="0"/>
                      <a:sym typeface="+mn-ea"/>
                    </a:rPr>
                    <a:t>Smart IoT</a:t>
                  </a:r>
                  <a:endParaRPr lang="en-US" sz="1000" kern="0" spc="-15" dirty="0">
                    <a:solidFill>
                      <a:schemeClr val="bg2">
                        <a:lumMod val="25000"/>
                        <a:alpha val="99000"/>
                      </a:schemeClr>
                    </a:solidFill>
                    <a:latin typeface="Manrope" charset="0"/>
                    <a:ea typeface="Manrope" pitchFamily="34" charset="-122"/>
                    <a:cs typeface="Manrope" charset="0"/>
                    <a:sym typeface="+mn-ea"/>
                  </a:endParaRPr>
                </a:p>
              </p:txBody>
            </p:sp>
            <p:pic>
              <p:nvPicPr>
                <p:cNvPr id="40" name="图片 39" descr="资源 20"/>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5253" y="6081"/>
                  <a:ext cx="694" cy="407"/>
                </a:xfrm>
                <a:prstGeom prst="rect">
                  <a:avLst/>
                </a:prstGeom>
              </p:spPr>
            </p:pic>
          </p:grpSp>
        </p:grpSp>
        <p:grpSp>
          <p:nvGrpSpPr>
            <p:cNvPr id="88" name="组合 87"/>
            <p:cNvGrpSpPr/>
            <p:nvPr/>
          </p:nvGrpSpPr>
          <p:grpSpPr>
            <a:xfrm>
              <a:off x="1977" y="5607"/>
              <a:ext cx="2286" cy="992"/>
              <a:chOff x="2001" y="5607"/>
              <a:chExt cx="2286" cy="992"/>
            </a:xfrm>
          </p:grpSpPr>
          <p:sp>
            <p:nvSpPr>
              <p:cNvPr id="58" name="圆角矩形 57"/>
              <p:cNvSpPr/>
              <p:nvPr/>
            </p:nvSpPr>
            <p:spPr>
              <a:xfrm>
                <a:off x="2001" y="5607"/>
                <a:ext cx="2286" cy="992"/>
              </a:xfrm>
              <a:prstGeom prst="roundRect">
                <a:avLst>
                  <a:gd name="adj" fmla="val 7832"/>
                </a:avLst>
              </a:prstGeom>
              <a:solidFill>
                <a:schemeClr val="accent1">
                  <a:lumMod val="40000"/>
                  <a:lumOff val="60000"/>
                  <a:alpha val="2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64" name="组合 63"/>
              <p:cNvGrpSpPr/>
              <p:nvPr/>
            </p:nvGrpSpPr>
            <p:grpSpPr>
              <a:xfrm rot="0">
                <a:off x="2135" y="5763"/>
                <a:ext cx="2054" cy="680"/>
                <a:chOff x="2181" y="5944"/>
                <a:chExt cx="2054" cy="680"/>
              </a:xfrm>
            </p:grpSpPr>
            <p:sp>
              <p:nvSpPr>
                <p:cNvPr id="68" name="Text 8"/>
                <p:cNvSpPr/>
                <p:nvPr/>
              </p:nvSpPr>
              <p:spPr>
                <a:xfrm>
                  <a:off x="2801" y="5984"/>
                  <a:ext cx="1435" cy="600"/>
                </a:xfrm>
                <a:prstGeom prst="rect">
                  <a:avLst/>
                </a:prstGeom>
                <a:noFill/>
              </p:spPr>
              <p:txBody>
                <a:bodyPr wrap="square" rtlCol="0" anchor="ctr"/>
                <a:lstStyle/>
                <a:p>
                  <a:pPr marL="0" indent="0" algn="l">
                    <a:lnSpc>
                      <a:spcPct val="100000"/>
                    </a:lnSpc>
                    <a:buNone/>
                  </a:pPr>
                  <a:r>
                    <a:rPr lang="en-US" sz="1000" kern="0" spc="-15" dirty="0">
                      <a:solidFill>
                        <a:schemeClr val="bg2">
                          <a:lumMod val="25000"/>
                          <a:alpha val="99000"/>
                        </a:schemeClr>
                      </a:solidFill>
                      <a:latin typeface="Manrope" charset="0"/>
                      <a:ea typeface="Manrope" pitchFamily="34" charset="-122"/>
                      <a:cs typeface="Manrope" charset="0"/>
                      <a:sym typeface="+mn-ea"/>
                    </a:rPr>
                    <a:t>Video Surveilliance</a:t>
                  </a:r>
                  <a:endParaRPr lang="en-US" sz="1000" kern="0" spc="-15" dirty="0">
                    <a:solidFill>
                      <a:schemeClr val="bg2">
                        <a:lumMod val="25000"/>
                        <a:alpha val="99000"/>
                      </a:schemeClr>
                    </a:solidFill>
                    <a:latin typeface="Manrope" charset="0"/>
                    <a:ea typeface="Manrope" pitchFamily="34" charset="-122"/>
                    <a:cs typeface="Manrope" charset="0"/>
                    <a:sym typeface="+mn-ea"/>
                  </a:endParaRPr>
                </a:p>
              </p:txBody>
            </p:sp>
            <p:pic>
              <p:nvPicPr>
                <p:cNvPr id="59" name="图片 58" descr="camera-枪型摄像头"/>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2181" y="5944"/>
                  <a:ext cx="680" cy="680"/>
                </a:xfrm>
                <a:prstGeom prst="rect">
                  <a:avLst/>
                </a:prstGeom>
              </p:spPr>
            </p:pic>
          </p:grpSp>
        </p:grpSp>
        <p:sp>
          <p:nvSpPr>
            <p:cNvPr id="61" name="椭圆 60"/>
            <p:cNvSpPr/>
            <p:nvPr/>
          </p:nvSpPr>
          <p:spPr>
            <a:xfrm>
              <a:off x="4473" y="5879"/>
              <a:ext cx="448" cy="448"/>
            </a:xfrm>
            <a:prstGeom prst="ellipse">
              <a:avLst/>
            </a:prstGeom>
            <a:solidFill>
              <a:srgbClr val="0D58C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a:t>
              </a:r>
              <a:endParaRPr lang="en-US" altLang="zh-CN"/>
            </a:p>
          </p:txBody>
        </p:sp>
      </p:grpSp>
      <p:cxnSp>
        <p:nvCxnSpPr>
          <p:cNvPr id="74" name="直接连接符 73"/>
          <p:cNvCxnSpPr/>
          <p:nvPr/>
        </p:nvCxnSpPr>
        <p:spPr>
          <a:xfrm>
            <a:off x="509270" y="2578735"/>
            <a:ext cx="4291330" cy="0"/>
          </a:xfrm>
          <a:prstGeom prst="line">
            <a:avLst/>
          </a:prstGeom>
          <a:ln w="7620">
            <a:solidFill>
              <a:schemeClr val="bg1">
                <a:lumMod val="85000"/>
                <a:alpha val="90000"/>
              </a:schemeClr>
            </a:solidFill>
            <a:prstDash val="solid"/>
          </a:ln>
        </p:spPr>
        <p:style>
          <a:lnRef idx="2">
            <a:schemeClr val="accent1"/>
          </a:lnRef>
          <a:fillRef idx="0">
            <a:srgbClr val="FFFFFF"/>
          </a:fillRef>
          <a:effectRef idx="0">
            <a:srgbClr val="FFFFFF"/>
          </a:effectRef>
          <a:fontRef idx="minor">
            <a:schemeClr val="tx1"/>
          </a:fontRef>
        </p:style>
      </p:cxnSp>
      <p:cxnSp>
        <p:nvCxnSpPr>
          <p:cNvPr id="94" name="直接连接符 93"/>
          <p:cNvCxnSpPr/>
          <p:nvPr/>
        </p:nvCxnSpPr>
        <p:spPr>
          <a:xfrm>
            <a:off x="509270" y="4645025"/>
            <a:ext cx="4291330" cy="0"/>
          </a:xfrm>
          <a:prstGeom prst="line">
            <a:avLst/>
          </a:prstGeom>
          <a:ln w="7620">
            <a:solidFill>
              <a:schemeClr val="bg1">
                <a:lumMod val="85000"/>
                <a:alpha val="90000"/>
              </a:schemeClr>
            </a:solidFill>
            <a:prstDash val="solid"/>
          </a:ln>
        </p:spPr>
        <p:style>
          <a:lnRef idx="2">
            <a:schemeClr val="accent1"/>
          </a:lnRef>
          <a:fillRef idx="0">
            <a:srgbClr val="FFFFFF"/>
          </a:fillRef>
          <a:effectRef idx="0">
            <a:srgbClr val="FFFFFF"/>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bg>
      <p:bgPr>
        <a:solidFill>
          <a:srgbClr val="FAFAFA"/>
        </a:solidFill>
        <a:effectLst/>
      </p:bgPr>
    </p:bg>
    <p:spTree>
      <p:nvGrpSpPr>
        <p:cNvPr id="1" name=""/>
        <p:cNvGrpSpPr/>
        <p:nvPr/>
      </p:nvGrpSpPr>
      <p:grpSpPr>
        <a:xfrm>
          <a:off x="0" y="0"/>
          <a:ext cx="0" cy="0"/>
          <a:chOff x="0" y="0"/>
          <a:chExt cx="0" cy="0"/>
        </a:xfrm>
      </p:grpSpPr>
      <p:pic>
        <p:nvPicPr>
          <p:cNvPr id="13" name="图片 12" descr="E:/工作文件/2026/9月/Milestone PPT/背景图-压缩/品牌地图 (1).png品牌地图 (1)"/>
          <p:cNvPicPr>
            <a:picLocks noChangeAspect="1"/>
          </p:cNvPicPr>
          <p:nvPr/>
        </p:nvPicPr>
        <p:blipFill>
          <a:blip r:embed="rId1"/>
          <a:srcRect/>
          <a:stretch>
            <a:fillRect/>
          </a:stretch>
        </p:blipFill>
        <p:spPr>
          <a:xfrm>
            <a:off x="0" y="0"/>
            <a:ext cx="12192000" cy="6858000"/>
          </a:xfrm>
          <a:prstGeom prst="rect">
            <a:avLst/>
          </a:prstGeom>
        </p:spPr>
      </p:pic>
      <p:sp>
        <p:nvSpPr>
          <p:cNvPr id="2" name="灯片编号占位符 1"/>
          <p:cNvSpPr>
            <a:spLocks noGrp="1"/>
          </p:cNvSpPr>
          <p:nvPr>
            <p:ph type="sldNum" sz="quarter" idx="12"/>
            <p:custDataLst>
              <p:tags r:id="rId2"/>
            </p:custDataLst>
          </p:nvPr>
        </p:nvSpPr>
        <p:spPr>
          <a:xfrm>
            <a:off x="11631930" y="6356350"/>
            <a:ext cx="238760" cy="365125"/>
          </a:xfrm>
        </p:spPr>
        <p:txBody>
          <a:bodyPr lIns="0" tIns="0" rIns="0" bIns="0"/>
          <a:p>
            <a:r>
              <a:rPr lang="en-US" altLang="zh-CN" sz="1000" smtClean="0">
                <a:solidFill>
                  <a:schemeClr val="bg2">
                    <a:lumMod val="90000"/>
                  </a:schemeClr>
                </a:solidFill>
              </a:rPr>
              <a:t>3</a:t>
            </a:r>
            <a:endParaRPr lang="en-US" altLang="zh-CN" sz="1000" smtClean="0">
              <a:solidFill>
                <a:schemeClr val="bg2">
                  <a:lumMod val="90000"/>
                </a:schemeClr>
              </a:solidFill>
            </a:endParaRPr>
          </a:p>
        </p:txBody>
      </p:sp>
      <p:sp>
        <p:nvSpPr>
          <p:cNvPr id="43" name="灯片编号占位符 42"/>
          <p:cNvSpPr>
            <a:spLocks noGrp="1"/>
          </p:cNvSpPr>
          <p:nvPr/>
        </p:nvSpPr>
        <p:spPr>
          <a:xfrm>
            <a:off x="11386185" y="6381115"/>
            <a:ext cx="586740" cy="316865"/>
          </a:xfrm>
          <a:prstGeom prst="rect">
            <a:avLst/>
          </a:prstGeom>
        </p:spPr>
        <p:txBody>
          <a:bodyPr vert="horz" lIns="91440" tIns="45720" rIns="91440" bIns="45720" rtlCol="0" anchor="ctr">
            <a:normAutofit/>
          </a:bodyPr>
          <a:lstStyle>
            <a:defPPr>
              <a:defRPr lang="zh-CN"/>
            </a:defPPr>
            <a:lvl1pPr marL="0" algn="r" defTabSz="914400" rtl="0" eaLnBrk="1" latinLnBrk="0" hangingPunct="1">
              <a:defRPr sz="1000" kern="1200" baseline="0">
                <a:solidFill>
                  <a:schemeClr val="tx1">
                    <a:tint val="75000"/>
                  </a:schemeClr>
                </a:solidFill>
                <a:latin typeface="Manrope" charset="0"/>
                <a:ea typeface="Manrope" charset="0"/>
                <a:cs typeface="Manrope"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AE70B2-8BF9-45C0-BB95-33D1B9D3A854}" type="slidenum">
              <a:rPr lang="zh-CN" altLang="en-US" smtClean="0">
                <a:solidFill>
                  <a:schemeClr val="tx1">
                    <a:lumMod val="65000"/>
                    <a:lumOff val="35000"/>
                  </a:schemeClr>
                </a:solidFill>
              </a:rPr>
            </a:fld>
            <a:endParaRPr lang="zh-CN" altLang="en-US" dirty="0" smtClean="0">
              <a:solidFill>
                <a:schemeClr val="tx1">
                  <a:lumMod val="65000"/>
                  <a:lumOff val="35000"/>
                </a:schemeClr>
              </a:solidFill>
            </a:endParaRPr>
          </a:p>
        </p:txBody>
      </p:sp>
      <p:sp>
        <p:nvSpPr>
          <p:cNvPr id="91" name="Text 3"/>
          <p:cNvSpPr/>
          <p:nvPr/>
        </p:nvSpPr>
        <p:spPr>
          <a:xfrm>
            <a:off x="483235" y="575310"/>
            <a:ext cx="5849620" cy="488950"/>
          </a:xfrm>
          <a:prstGeom prst="rect">
            <a:avLst/>
          </a:prstGeom>
          <a:noFill/>
        </p:spPr>
        <p:txBody>
          <a:bodyPr wrap="square" rtlCol="0" anchor="ctr"/>
          <a:p>
            <a:pPr marL="0" indent="0" algn="l">
              <a:lnSpc>
                <a:spcPts val="2880"/>
              </a:lnSpc>
              <a:buNone/>
            </a:pPr>
            <a:r>
              <a:rPr lang="en-US" sz="3200" kern="0" spc="-48" dirty="0">
                <a:solidFill>
                  <a:srgbClr val="333333">
                    <a:alpha val="99000"/>
                  </a:srgbClr>
                </a:solidFill>
                <a:latin typeface="Manrope SemiBold" charset="0"/>
                <a:ea typeface="Manrope" pitchFamily="34" charset="-122"/>
                <a:cs typeface="Manrope SemiBold" charset="0"/>
                <a:sym typeface="+mn-ea"/>
              </a:rPr>
              <a:t>Trusted Worldwide</a:t>
            </a:r>
            <a:endParaRPr lang="en-US" sz="3200" kern="0" spc="-48" dirty="0">
              <a:solidFill>
                <a:srgbClr val="333333">
                  <a:alpha val="99000"/>
                </a:srgbClr>
              </a:solidFill>
              <a:latin typeface="Manrope SemiBold" charset="0"/>
              <a:ea typeface="Manrope" pitchFamily="34" charset="-122"/>
              <a:cs typeface="Manrope SemiBold" charset="0"/>
              <a:sym typeface="+mn-ea"/>
            </a:endParaRPr>
          </a:p>
        </p:txBody>
      </p:sp>
      <p:grpSp>
        <p:nvGrpSpPr>
          <p:cNvPr id="175" name="组合 174"/>
          <p:cNvGrpSpPr/>
          <p:nvPr/>
        </p:nvGrpSpPr>
        <p:grpSpPr>
          <a:xfrm>
            <a:off x="9209405" y="1211580"/>
            <a:ext cx="2255520" cy="288925"/>
            <a:chOff x="14976" y="1913"/>
            <a:chExt cx="3552" cy="455"/>
          </a:xfrm>
        </p:grpSpPr>
        <p:sp>
          <p:nvSpPr>
            <p:cNvPr id="93" name="Text 12"/>
            <p:cNvSpPr/>
            <p:nvPr/>
          </p:nvSpPr>
          <p:spPr>
            <a:xfrm>
              <a:off x="15198" y="1913"/>
              <a:ext cx="3330" cy="455"/>
            </a:xfrm>
            <a:prstGeom prst="rect">
              <a:avLst/>
            </a:prstGeom>
            <a:noFill/>
          </p:spPr>
          <p:txBody>
            <a:bodyPr wrap="square" rtlCol="0" anchor="ctr"/>
            <a:p>
              <a:pPr marL="0" indent="0" algn="l">
                <a:lnSpc>
                  <a:spcPts val="1585"/>
                </a:lnSpc>
                <a:buNone/>
              </a:pPr>
              <a:r>
                <a:rPr lang="en-US" sz="1400" kern="0" spc="-24" dirty="0">
                  <a:solidFill>
                    <a:srgbClr val="333333">
                      <a:alpha val="99000"/>
                    </a:srgbClr>
                  </a:solidFill>
                  <a:latin typeface="Manrope SemiBold" charset="0"/>
                  <a:ea typeface="Manrope" pitchFamily="34" charset="-122"/>
                  <a:cs typeface="Manrope SemiBold" charset="0"/>
                  <a:sym typeface="+mn-ea"/>
                </a:rPr>
                <a:t>Commercial &amp; Retail</a:t>
              </a:r>
              <a:endParaRPr lang="en-US" sz="1400" kern="0" spc="-24" dirty="0">
                <a:solidFill>
                  <a:srgbClr val="333333">
                    <a:alpha val="99000"/>
                  </a:srgbClr>
                </a:solidFill>
                <a:latin typeface="Manrope SemiBold" charset="0"/>
                <a:ea typeface="Manrope" pitchFamily="34" charset="-122"/>
                <a:cs typeface="Manrope SemiBold" charset="0"/>
                <a:sym typeface="+mn-ea"/>
              </a:endParaRPr>
            </a:p>
          </p:txBody>
        </p:sp>
        <p:sp>
          <p:nvSpPr>
            <p:cNvPr id="152" name="任意多边形 151"/>
            <p:cNvSpPr/>
            <p:nvPr/>
          </p:nvSpPr>
          <p:spPr>
            <a:xfrm>
              <a:off x="14976" y="2061"/>
              <a:ext cx="180" cy="160"/>
            </a:xfrm>
            <a:custGeom>
              <a:avLst/>
              <a:gdLst>
                <a:gd name="connisteX0" fmla="*/ 80962 w 342899"/>
                <a:gd name="connsiteY0" fmla="*/ 0 h 304800"/>
                <a:gd name="connisteX1" fmla="*/ 342899 w 342899"/>
                <a:gd name="connsiteY1" fmla="*/ 0 h 304800"/>
                <a:gd name="connisteX2" fmla="*/ 261937 w 342899"/>
                <a:gd name="connsiteY2" fmla="*/ 304800 h 304800"/>
                <a:gd name="connisteX3" fmla="*/ 0 w 342899"/>
                <a:gd name="connsiteY3" fmla="*/ 304800 h 304800"/>
                <a:gd name="connisteX4" fmla="*/ 80962 w 342899"/>
                <a:gd name="connsiteY4" fmla="*/ 0 h 304800"/>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342900" h="304800">
                  <a:moveTo>
                    <a:pt x="80963" y="0"/>
                  </a:moveTo>
                  <a:lnTo>
                    <a:pt x="342900" y="0"/>
                  </a:lnTo>
                  <a:lnTo>
                    <a:pt x="261938" y="304800"/>
                  </a:lnTo>
                  <a:lnTo>
                    <a:pt x="0" y="304800"/>
                  </a:lnTo>
                  <a:lnTo>
                    <a:pt x="80963" y="0"/>
                  </a:lnTo>
                  <a:close/>
                </a:path>
              </a:pathLst>
            </a:custGeom>
            <a:solidFill>
              <a:srgbClr val="0D58C9"/>
            </a:solidFill>
            <a:effectLst/>
          </p:spPr>
          <p:txBody>
            <a:bodyPr/>
            <a:p>
              <a:endParaRPr lang="zh-CN" altLang="en-US"/>
            </a:p>
          </p:txBody>
        </p:sp>
      </p:grpSp>
      <p:grpSp>
        <p:nvGrpSpPr>
          <p:cNvPr id="174" name="组合 173"/>
          <p:cNvGrpSpPr/>
          <p:nvPr/>
        </p:nvGrpSpPr>
        <p:grpSpPr>
          <a:xfrm>
            <a:off x="9209405" y="1627505"/>
            <a:ext cx="2266950" cy="288290"/>
            <a:chOff x="14976" y="2613"/>
            <a:chExt cx="3570" cy="454"/>
          </a:xfrm>
        </p:grpSpPr>
        <p:sp>
          <p:nvSpPr>
            <p:cNvPr id="96" name="Text 12"/>
            <p:cNvSpPr/>
            <p:nvPr/>
          </p:nvSpPr>
          <p:spPr>
            <a:xfrm>
              <a:off x="15216" y="2613"/>
              <a:ext cx="3330" cy="455"/>
            </a:xfrm>
            <a:prstGeom prst="rect">
              <a:avLst/>
            </a:prstGeom>
            <a:noFill/>
          </p:spPr>
          <p:txBody>
            <a:bodyPr wrap="square" rtlCol="0" anchor="ctr"/>
            <a:p>
              <a:pPr marL="0" indent="0" algn="l">
                <a:lnSpc>
                  <a:spcPts val="1585"/>
                </a:lnSpc>
                <a:buNone/>
              </a:pPr>
              <a:r>
                <a:rPr lang="en-US" sz="1400" kern="0" spc="-24" dirty="0">
                  <a:solidFill>
                    <a:srgbClr val="333333">
                      <a:alpha val="99000"/>
                    </a:srgbClr>
                  </a:solidFill>
                  <a:latin typeface="Manrope SemiBold" charset="0"/>
                  <a:ea typeface="Manrope" pitchFamily="34" charset="-122"/>
                  <a:cs typeface="Manrope SemiBold" charset="0"/>
                  <a:sym typeface="+mn-ea"/>
                </a:rPr>
                <a:t>Banking</a:t>
              </a:r>
              <a:endParaRPr lang="en-US" sz="1400" kern="0" spc="-24" dirty="0">
                <a:solidFill>
                  <a:srgbClr val="333333">
                    <a:alpha val="99000"/>
                  </a:srgbClr>
                </a:solidFill>
                <a:latin typeface="Manrope SemiBold" charset="0"/>
                <a:ea typeface="Manrope" pitchFamily="34" charset="-122"/>
                <a:cs typeface="Manrope SemiBold" charset="0"/>
                <a:sym typeface="+mn-ea"/>
              </a:endParaRPr>
            </a:p>
          </p:txBody>
        </p:sp>
        <p:sp>
          <p:nvSpPr>
            <p:cNvPr id="153" name="任意多边形 152"/>
            <p:cNvSpPr/>
            <p:nvPr/>
          </p:nvSpPr>
          <p:spPr>
            <a:xfrm>
              <a:off x="14976" y="2761"/>
              <a:ext cx="180" cy="160"/>
            </a:xfrm>
            <a:custGeom>
              <a:avLst/>
              <a:gdLst>
                <a:gd name="connisteX0" fmla="*/ 80962 w 342899"/>
                <a:gd name="connsiteY0" fmla="*/ 0 h 304800"/>
                <a:gd name="connisteX1" fmla="*/ 342899 w 342899"/>
                <a:gd name="connsiteY1" fmla="*/ 0 h 304800"/>
                <a:gd name="connisteX2" fmla="*/ 261937 w 342899"/>
                <a:gd name="connsiteY2" fmla="*/ 304800 h 304800"/>
                <a:gd name="connisteX3" fmla="*/ 0 w 342899"/>
                <a:gd name="connsiteY3" fmla="*/ 304800 h 304800"/>
                <a:gd name="connisteX4" fmla="*/ 80962 w 342899"/>
                <a:gd name="connsiteY4" fmla="*/ 0 h 304800"/>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342900" h="304800">
                  <a:moveTo>
                    <a:pt x="80963" y="0"/>
                  </a:moveTo>
                  <a:lnTo>
                    <a:pt x="342900" y="0"/>
                  </a:lnTo>
                  <a:lnTo>
                    <a:pt x="261938" y="304800"/>
                  </a:lnTo>
                  <a:lnTo>
                    <a:pt x="0" y="304800"/>
                  </a:lnTo>
                  <a:lnTo>
                    <a:pt x="80963" y="0"/>
                  </a:lnTo>
                  <a:close/>
                </a:path>
              </a:pathLst>
            </a:custGeom>
            <a:solidFill>
              <a:srgbClr val="0D58C9"/>
            </a:solidFill>
            <a:effectLst/>
          </p:spPr>
          <p:txBody>
            <a:bodyPr/>
            <a:p>
              <a:endParaRPr lang="zh-CN" altLang="en-US"/>
            </a:p>
          </p:txBody>
        </p:sp>
      </p:grpSp>
      <p:grpSp>
        <p:nvGrpSpPr>
          <p:cNvPr id="173" name="组合 172"/>
          <p:cNvGrpSpPr/>
          <p:nvPr/>
        </p:nvGrpSpPr>
        <p:grpSpPr>
          <a:xfrm>
            <a:off x="9209405" y="2042795"/>
            <a:ext cx="2278380" cy="288290"/>
            <a:chOff x="14976" y="3321"/>
            <a:chExt cx="3588" cy="454"/>
          </a:xfrm>
        </p:grpSpPr>
        <p:sp>
          <p:nvSpPr>
            <p:cNvPr id="99" name="Text 12"/>
            <p:cNvSpPr/>
            <p:nvPr/>
          </p:nvSpPr>
          <p:spPr>
            <a:xfrm>
              <a:off x="15234" y="3321"/>
              <a:ext cx="3330" cy="455"/>
            </a:xfrm>
            <a:prstGeom prst="rect">
              <a:avLst/>
            </a:prstGeom>
            <a:noFill/>
          </p:spPr>
          <p:txBody>
            <a:bodyPr wrap="square" rtlCol="0" anchor="ctr"/>
            <a:p>
              <a:pPr marL="0" indent="0" algn="l">
                <a:lnSpc>
                  <a:spcPts val="1585"/>
                </a:lnSpc>
                <a:buNone/>
              </a:pPr>
              <a:r>
                <a:rPr lang="en-US" sz="1400" kern="0" spc="-24" dirty="0">
                  <a:solidFill>
                    <a:srgbClr val="333333">
                      <a:alpha val="99000"/>
                    </a:srgbClr>
                  </a:solidFill>
                  <a:latin typeface="Manrope SemiBold" charset="0"/>
                  <a:ea typeface="Manrope" pitchFamily="34" charset="-122"/>
                  <a:cs typeface="Manrope SemiBold" charset="0"/>
                  <a:sym typeface="+mn-ea"/>
                </a:rPr>
                <a:t>Government</a:t>
              </a:r>
              <a:endParaRPr lang="en-US" sz="1400" kern="0" spc="-24" dirty="0">
                <a:solidFill>
                  <a:srgbClr val="333333">
                    <a:alpha val="99000"/>
                  </a:srgbClr>
                </a:solidFill>
                <a:latin typeface="Manrope SemiBold" charset="0"/>
                <a:ea typeface="Manrope" pitchFamily="34" charset="-122"/>
                <a:cs typeface="Manrope SemiBold" charset="0"/>
                <a:sym typeface="+mn-ea"/>
              </a:endParaRPr>
            </a:p>
          </p:txBody>
        </p:sp>
        <p:sp>
          <p:nvSpPr>
            <p:cNvPr id="154" name="任意多边形 153"/>
            <p:cNvSpPr/>
            <p:nvPr/>
          </p:nvSpPr>
          <p:spPr>
            <a:xfrm>
              <a:off x="14976" y="3469"/>
              <a:ext cx="180" cy="160"/>
            </a:xfrm>
            <a:custGeom>
              <a:avLst/>
              <a:gdLst>
                <a:gd name="connisteX0" fmla="*/ 80962 w 342899"/>
                <a:gd name="connsiteY0" fmla="*/ 0 h 304800"/>
                <a:gd name="connisteX1" fmla="*/ 342899 w 342899"/>
                <a:gd name="connsiteY1" fmla="*/ 0 h 304800"/>
                <a:gd name="connisteX2" fmla="*/ 261937 w 342899"/>
                <a:gd name="connsiteY2" fmla="*/ 304800 h 304800"/>
                <a:gd name="connisteX3" fmla="*/ 0 w 342899"/>
                <a:gd name="connsiteY3" fmla="*/ 304800 h 304800"/>
                <a:gd name="connisteX4" fmla="*/ 80962 w 342899"/>
                <a:gd name="connsiteY4" fmla="*/ 0 h 304800"/>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342900" h="304800">
                  <a:moveTo>
                    <a:pt x="80963" y="0"/>
                  </a:moveTo>
                  <a:lnTo>
                    <a:pt x="342900" y="0"/>
                  </a:lnTo>
                  <a:lnTo>
                    <a:pt x="261938" y="304800"/>
                  </a:lnTo>
                  <a:lnTo>
                    <a:pt x="0" y="304800"/>
                  </a:lnTo>
                  <a:lnTo>
                    <a:pt x="80963" y="0"/>
                  </a:lnTo>
                  <a:close/>
                </a:path>
              </a:pathLst>
            </a:custGeom>
            <a:solidFill>
              <a:srgbClr val="0D58C9"/>
            </a:solidFill>
            <a:effectLst/>
          </p:spPr>
          <p:txBody>
            <a:bodyPr/>
            <a:p>
              <a:endParaRPr lang="zh-CN" altLang="en-US"/>
            </a:p>
          </p:txBody>
        </p:sp>
      </p:grpSp>
      <p:grpSp>
        <p:nvGrpSpPr>
          <p:cNvPr id="172" name="组合 171"/>
          <p:cNvGrpSpPr/>
          <p:nvPr/>
        </p:nvGrpSpPr>
        <p:grpSpPr>
          <a:xfrm>
            <a:off x="9209405" y="2458085"/>
            <a:ext cx="2287270" cy="288290"/>
            <a:chOff x="14976" y="3956"/>
            <a:chExt cx="3602" cy="454"/>
          </a:xfrm>
        </p:grpSpPr>
        <p:sp>
          <p:nvSpPr>
            <p:cNvPr id="126" name="Text 12"/>
            <p:cNvSpPr/>
            <p:nvPr/>
          </p:nvSpPr>
          <p:spPr>
            <a:xfrm>
              <a:off x="15234" y="3956"/>
              <a:ext cx="3344" cy="455"/>
            </a:xfrm>
            <a:prstGeom prst="rect">
              <a:avLst/>
            </a:prstGeom>
            <a:noFill/>
          </p:spPr>
          <p:txBody>
            <a:bodyPr wrap="square" rtlCol="0" anchor="ctr"/>
            <a:p>
              <a:pPr marL="0" indent="0" algn="l">
                <a:lnSpc>
                  <a:spcPts val="1585"/>
                </a:lnSpc>
                <a:buNone/>
              </a:pPr>
              <a:r>
                <a:rPr lang="en-US" sz="1400" kern="0" spc="-24" dirty="0">
                  <a:solidFill>
                    <a:srgbClr val="333333">
                      <a:alpha val="99000"/>
                    </a:srgbClr>
                  </a:solidFill>
                  <a:latin typeface="Manrope SemiBold" charset="0"/>
                  <a:ea typeface="Manrope" pitchFamily="34" charset="-122"/>
                  <a:cs typeface="Manrope SemiBold" charset="0"/>
                  <a:sym typeface="+mn-ea"/>
                </a:rPr>
                <a:t>Education</a:t>
              </a:r>
              <a:endParaRPr lang="en-US" sz="1400" kern="0" spc="-24" dirty="0">
                <a:solidFill>
                  <a:srgbClr val="333333">
                    <a:alpha val="99000"/>
                  </a:srgbClr>
                </a:solidFill>
                <a:latin typeface="Manrope SemiBold" charset="0"/>
                <a:ea typeface="Manrope" pitchFamily="34" charset="-122"/>
                <a:cs typeface="Manrope SemiBold" charset="0"/>
                <a:sym typeface="+mn-ea"/>
              </a:endParaRPr>
            </a:p>
          </p:txBody>
        </p:sp>
        <p:sp>
          <p:nvSpPr>
            <p:cNvPr id="155" name="任意多边形 154"/>
            <p:cNvSpPr/>
            <p:nvPr/>
          </p:nvSpPr>
          <p:spPr>
            <a:xfrm>
              <a:off x="14976" y="4104"/>
              <a:ext cx="180" cy="160"/>
            </a:xfrm>
            <a:custGeom>
              <a:avLst/>
              <a:gdLst>
                <a:gd name="connisteX0" fmla="*/ 80962 w 342899"/>
                <a:gd name="connsiteY0" fmla="*/ 0 h 304800"/>
                <a:gd name="connisteX1" fmla="*/ 342899 w 342899"/>
                <a:gd name="connsiteY1" fmla="*/ 0 h 304800"/>
                <a:gd name="connisteX2" fmla="*/ 261937 w 342899"/>
                <a:gd name="connsiteY2" fmla="*/ 304800 h 304800"/>
                <a:gd name="connisteX3" fmla="*/ 0 w 342899"/>
                <a:gd name="connsiteY3" fmla="*/ 304800 h 304800"/>
                <a:gd name="connisteX4" fmla="*/ 80962 w 342899"/>
                <a:gd name="connsiteY4" fmla="*/ 0 h 304800"/>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342900" h="304800">
                  <a:moveTo>
                    <a:pt x="80963" y="0"/>
                  </a:moveTo>
                  <a:lnTo>
                    <a:pt x="342900" y="0"/>
                  </a:lnTo>
                  <a:lnTo>
                    <a:pt x="261938" y="304800"/>
                  </a:lnTo>
                  <a:lnTo>
                    <a:pt x="0" y="304800"/>
                  </a:lnTo>
                  <a:lnTo>
                    <a:pt x="80963" y="0"/>
                  </a:lnTo>
                  <a:close/>
                </a:path>
              </a:pathLst>
            </a:custGeom>
            <a:solidFill>
              <a:srgbClr val="0D58C9"/>
            </a:solidFill>
            <a:effectLst/>
          </p:spPr>
          <p:txBody>
            <a:bodyPr/>
            <a:p>
              <a:endParaRPr lang="zh-CN" altLang="en-US"/>
            </a:p>
          </p:txBody>
        </p:sp>
      </p:grpSp>
      <p:grpSp>
        <p:nvGrpSpPr>
          <p:cNvPr id="171" name="组合 170"/>
          <p:cNvGrpSpPr/>
          <p:nvPr/>
        </p:nvGrpSpPr>
        <p:grpSpPr>
          <a:xfrm>
            <a:off x="9209405" y="2873375"/>
            <a:ext cx="2278380" cy="288290"/>
            <a:chOff x="14976" y="4584"/>
            <a:chExt cx="3588" cy="454"/>
          </a:xfrm>
        </p:grpSpPr>
        <p:sp>
          <p:nvSpPr>
            <p:cNvPr id="102" name="Text 12"/>
            <p:cNvSpPr/>
            <p:nvPr/>
          </p:nvSpPr>
          <p:spPr>
            <a:xfrm>
              <a:off x="15234" y="4584"/>
              <a:ext cx="3330" cy="455"/>
            </a:xfrm>
            <a:prstGeom prst="rect">
              <a:avLst/>
            </a:prstGeom>
            <a:noFill/>
          </p:spPr>
          <p:txBody>
            <a:bodyPr wrap="square" rtlCol="0" anchor="ctr"/>
            <a:p>
              <a:pPr marL="0" indent="0" algn="l">
                <a:lnSpc>
                  <a:spcPts val="1585"/>
                </a:lnSpc>
                <a:buNone/>
              </a:pPr>
              <a:r>
                <a:rPr lang="en-US" sz="1400" kern="0" spc="-24" dirty="0">
                  <a:solidFill>
                    <a:srgbClr val="333333">
                      <a:alpha val="99000"/>
                    </a:srgbClr>
                  </a:solidFill>
                  <a:latin typeface="Manrope SemiBold" charset="0"/>
                  <a:ea typeface="Manrope" pitchFamily="34" charset="-122"/>
                  <a:cs typeface="Manrope SemiBold" charset="0"/>
                  <a:sym typeface="+mn-ea"/>
                </a:rPr>
                <a:t>Hospitality</a:t>
              </a:r>
              <a:endParaRPr lang="en-US" sz="1400" kern="0" spc="-24" dirty="0">
                <a:solidFill>
                  <a:srgbClr val="333333">
                    <a:alpha val="99000"/>
                  </a:srgbClr>
                </a:solidFill>
                <a:latin typeface="Manrope SemiBold" charset="0"/>
                <a:ea typeface="Manrope" pitchFamily="34" charset="-122"/>
                <a:cs typeface="Manrope SemiBold" charset="0"/>
                <a:sym typeface="+mn-ea"/>
              </a:endParaRPr>
            </a:p>
          </p:txBody>
        </p:sp>
        <p:sp>
          <p:nvSpPr>
            <p:cNvPr id="156" name="任意多边形 155"/>
            <p:cNvSpPr/>
            <p:nvPr/>
          </p:nvSpPr>
          <p:spPr>
            <a:xfrm>
              <a:off x="14976" y="4732"/>
              <a:ext cx="180" cy="160"/>
            </a:xfrm>
            <a:custGeom>
              <a:avLst/>
              <a:gdLst>
                <a:gd name="connisteX0" fmla="*/ 80962 w 342899"/>
                <a:gd name="connsiteY0" fmla="*/ 0 h 304800"/>
                <a:gd name="connisteX1" fmla="*/ 342899 w 342899"/>
                <a:gd name="connsiteY1" fmla="*/ 0 h 304800"/>
                <a:gd name="connisteX2" fmla="*/ 261937 w 342899"/>
                <a:gd name="connsiteY2" fmla="*/ 304800 h 304800"/>
                <a:gd name="connisteX3" fmla="*/ 0 w 342899"/>
                <a:gd name="connsiteY3" fmla="*/ 304800 h 304800"/>
                <a:gd name="connisteX4" fmla="*/ 80962 w 342899"/>
                <a:gd name="connsiteY4" fmla="*/ 0 h 304800"/>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342900" h="304800">
                  <a:moveTo>
                    <a:pt x="80963" y="0"/>
                  </a:moveTo>
                  <a:lnTo>
                    <a:pt x="342900" y="0"/>
                  </a:lnTo>
                  <a:lnTo>
                    <a:pt x="261938" y="304800"/>
                  </a:lnTo>
                  <a:lnTo>
                    <a:pt x="0" y="304800"/>
                  </a:lnTo>
                  <a:lnTo>
                    <a:pt x="80963" y="0"/>
                  </a:lnTo>
                  <a:close/>
                </a:path>
              </a:pathLst>
            </a:custGeom>
            <a:solidFill>
              <a:srgbClr val="0D58C9"/>
            </a:solidFill>
            <a:effectLst/>
          </p:spPr>
          <p:txBody>
            <a:bodyPr/>
            <a:p>
              <a:endParaRPr lang="zh-CN" altLang="en-US"/>
            </a:p>
          </p:txBody>
        </p:sp>
      </p:grpSp>
      <p:grpSp>
        <p:nvGrpSpPr>
          <p:cNvPr id="170" name="组合 169"/>
          <p:cNvGrpSpPr/>
          <p:nvPr/>
        </p:nvGrpSpPr>
        <p:grpSpPr>
          <a:xfrm>
            <a:off x="9209405" y="3288665"/>
            <a:ext cx="2289175" cy="288290"/>
            <a:chOff x="14976" y="5248"/>
            <a:chExt cx="3605" cy="454"/>
          </a:xfrm>
        </p:grpSpPr>
        <p:sp>
          <p:nvSpPr>
            <p:cNvPr id="105" name="Text 12"/>
            <p:cNvSpPr/>
            <p:nvPr/>
          </p:nvSpPr>
          <p:spPr>
            <a:xfrm>
              <a:off x="15251" y="5248"/>
              <a:ext cx="3330" cy="455"/>
            </a:xfrm>
            <a:prstGeom prst="rect">
              <a:avLst/>
            </a:prstGeom>
            <a:noFill/>
          </p:spPr>
          <p:txBody>
            <a:bodyPr wrap="square" rtlCol="0" anchor="ctr"/>
            <a:p>
              <a:pPr marL="0" indent="0" algn="l">
                <a:lnSpc>
                  <a:spcPts val="1585"/>
                </a:lnSpc>
                <a:buNone/>
              </a:pPr>
              <a:r>
                <a:rPr lang="en-US" sz="1400" kern="0" spc="-24" dirty="0">
                  <a:solidFill>
                    <a:srgbClr val="333333">
                      <a:alpha val="99000"/>
                    </a:srgbClr>
                  </a:solidFill>
                  <a:latin typeface="Manrope SemiBold" charset="0"/>
                  <a:ea typeface="Manrope" pitchFamily="34" charset="-122"/>
                  <a:cs typeface="Manrope SemiBold" charset="0"/>
                  <a:sym typeface="+mn-ea"/>
                </a:rPr>
                <a:t>Industrial</a:t>
              </a:r>
              <a:endParaRPr lang="en-US" sz="1400" kern="0" spc="-24" dirty="0">
                <a:solidFill>
                  <a:srgbClr val="333333">
                    <a:alpha val="99000"/>
                  </a:srgbClr>
                </a:solidFill>
                <a:latin typeface="Manrope SemiBold" charset="0"/>
                <a:ea typeface="Manrope" pitchFamily="34" charset="-122"/>
                <a:cs typeface="Manrope SemiBold" charset="0"/>
                <a:sym typeface="+mn-ea"/>
              </a:endParaRPr>
            </a:p>
          </p:txBody>
        </p:sp>
        <p:sp>
          <p:nvSpPr>
            <p:cNvPr id="157" name="任意多边形 156"/>
            <p:cNvSpPr/>
            <p:nvPr/>
          </p:nvSpPr>
          <p:spPr>
            <a:xfrm>
              <a:off x="14976" y="5396"/>
              <a:ext cx="180" cy="160"/>
            </a:xfrm>
            <a:custGeom>
              <a:avLst/>
              <a:gdLst>
                <a:gd name="connisteX0" fmla="*/ 80962 w 342899"/>
                <a:gd name="connsiteY0" fmla="*/ 0 h 304800"/>
                <a:gd name="connisteX1" fmla="*/ 342899 w 342899"/>
                <a:gd name="connsiteY1" fmla="*/ 0 h 304800"/>
                <a:gd name="connisteX2" fmla="*/ 261937 w 342899"/>
                <a:gd name="connsiteY2" fmla="*/ 304800 h 304800"/>
                <a:gd name="connisteX3" fmla="*/ 0 w 342899"/>
                <a:gd name="connsiteY3" fmla="*/ 304800 h 304800"/>
                <a:gd name="connisteX4" fmla="*/ 80962 w 342899"/>
                <a:gd name="connsiteY4" fmla="*/ 0 h 304800"/>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342900" h="304800">
                  <a:moveTo>
                    <a:pt x="80963" y="0"/>
                  </a:moveTo>
                  <a:lnTo>
                    <a:pt x="342900" y="0"/>
                  </a:lnTo>
                  <a:lnTo>
                    <a:pt x="261938" y="304800"/>
                  </a:lnTo>
                  <a:lnTo>
                    <a:pt x="0" y="304800"/>
                  </a:lnTo>
                  <a:lnTo>
                    <a:pt x="80963" y="0"/>
                  </a:lnTo>
                  <a:close/>
                </a:path>
              </a:pathLst>
            </a:custGeom>
            <a:solidFill>
              <a:srgbClr val="0D58C9"/>
            </a:solidFill>
            <a:effectLst/>
          </p:spPr>
          <p:txBody>
            <a:bodyPr/>
            <a:p>
              <a:endParaRPr lang="zh-CN" altLang="en-US"/>
            </a:p>
          </p:txBody>
        </p:sp>
      </p:grpSp>
      <p:grpSp>
        <p:nvGrpSpPr>
          <p:cNvPr id="169" name="组合 168"/>
          <p:cNvGrpSpPr/>
          <p:nvPr/>
        </p:nvGrpSpPr>
        <p:grpSpPr>
          <a:xfrm>
            <a:off x="9209405" y="3703955"/>
            <a:ext cx="2287905" cy="288290"/>
            <a:chOff x="14976" y="5883"/>
            <a:chExt cx="3603" cy="454"/>
          </a:xfrm>
        </p:grpSpPr>
        <p:sp>
          <p:nvSpPr>
            <p:cNvPr id="111" name="Text 12"/>
            <p:cNvSpPr/>
            <p:nvPr/>
          </p:nvSpPr>
          <p:spPr>
            <a:xfrm>
              <a:off x="15249" y="5883"/>
              <a:ext cx="3330" cy="455"/>
            </a:xfrm>
            <a:prstGeom prst="rect">
              <a:avLst/>
            </a:prstGeom>
            <a:noFill/>
          </p:spPr>
          <p:txBody>
            <a:bodyPr wrap="square" rtlCol="0" anchor="ctr"/>
            <a:p>
              <a:pPr marL="0" indent="0" algn="l">
                <a:lnSpc>
                  <a:spcPts val="1585"/>
                </a:lnSpc>
                <a:buNone/>
              </a:pPr>
              <a:r>
                <a:rPr lang="en-US" sz="1400" kern="0" spc="-24" dirty="0">
                  <a:solidFill>
                    <a:srgbClr val="333333">
                      <a:alpha val="99000"/>
                    </a:srgbClr>
                  </a:solidFill>
                  <a:latin typeface="Manrope SemiBold" charset="0"/>
                  <a:ea typeface="Manrope" pitchFamily="34" charset="-122"/>
                  <a:cs typeface="Manrope SemiBold" charset="0"/>
                  <a:sym typeface="+mn-ea"/>
                </a:rPr>
                <a:t>Health Care</a:t>
              </a:r>
              <a:endParaRPr lang="en-US" sz="1400" kern="0" spc="-24" dirty="0">
                <a:solidFill>
                  <a:srgbClr val="333333">
                    <a:alpha val="99000"/>
                  </a:srgbClr>
                </a:solidFill>
                <a:latin typeface="Manrope SemiBold" charset="0"/>
                <a:ea typeface="Manrope" pitchFamily="34" charset="-122"/>
                <a:cs typeface="Manrope SemiBold" charset="0"/>
                <a:sym typeface="+mn-ea"/>
              </a:endParaRPr>
            </a:p>
          </p:txBody>
        </p:sp>
        <p:sp>
          <p:nvSpPr>
            <p:cNvPr id="158" name="任意多边形 157"/>
            <p:cNvSpPr/>
            <p:nvPr/>
          </p:nvSpPr>
          <p:spPr>
            <a:xfrm>
              <a:off x="14976" y="6031"/>
              <a:ext cx="180" cy="160"/>
            </a:xfrm>
            <a:custGeom>
              <a:avLst/>
              <a:gdLst>
                <a:gd name="connisteX0" fmla="*/ 80962 w 342899"/>
                <a:gd name="connsiteY0" fmla="*/ 0 h 304800"/>
                <a:gd name="connisteX1" fmla="*/ 342899 w 342899"/>
                <a:gd name="connsiteY1" fmla="*/ 0 h 304800"/>
                <a:gd name="connisteX2" fmla="*/ 261937 w 342899"/>
                <a:gd name="connsiteY2" fmla="*/ 304800 h 304800"/>
                <a:gd name="connisteX3" fmla="*/ 0 w 342899"/>
                <a:gd name="connsiteY3" fmla="*/ 304800 h 304800"/>
                <a:gd name="connisteX4" fmla="*/ 80962 w 342899"/>
                <a:gd name="connsiteY4" fmla="*/ 0 h 304800"/>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342900" h="304800">
                  <a:moveTo>
                    <a:pt x="80963" y="0"/>
                  </a:moveTo>
                  <a:lnTo>
                    <a:pt x="342900" y="0"/>
                  </a:lnTo>
                  <a:lnTo>
                    <a:pt x="261938" y="304800"/>
                  </a:lnTo>
                  <a:lnTo>
                    <a:pt x="0" y="304800"/>
                  </a:lnTo>
                  <a:lnTo>
                    <a:pt x="80963" y="0"/>
                  </a:lnTo>
                  <a:close/>
                </a:path>
              </a:pathLst>
            </a:custGeom>
            <a:solidFill>
              <a:srgbClr val="0D58C9"/>
            </a:solidFill>
            <a:effectLst/>
          </p:spPr>
          <p:txBody>
            <a:bodyPr/>
            <a:p>
              <a:endParaRPr lang="zh-CN" altLang="en-US"/>
            </a:p>
          </p:txBody>
        </p:sp>
      </p:grpSp>
      <p:grpSp>
        <p:nvGrpSpPr>
          <p:cNvPr id="168" name="组合 167"/>
          <p:cNvGrpSpPr/>
          <p:nvPr/>
        </p:nvGrpSpPr>
        <p:grpSpPr>
          <a:xfrm>
            <a:off x="9209405" y="4119245"/>
            <a:ext cx="2289175" cy="288290"/>
            <a:chOff x="14976" y="6554"/>
            <a:chExt cx="3605" cy="454"/>
          </a:xfrm>
        </p:grpSpPr>
        <p:sp>
          <p:nvSpPr>
            <p:cNvPr id="108" name="Text 12"/>
            <p:cNvSpPr/>
            <p:nvPr/>
          </p:nvSpPr>
          <p:spPr>
            <a:xfrm>
              <a:off x="15251" y="6554"/>
              <a:ext cx="3330" cy="455"/>
            </a:xfrm>
            <a:prstGeom prst="rect">
              <a:avLst/>
            </a:prstGeom>
            <a:noFill/>
          </p:spPr>
          <p:txBody>
            <a:bodyPr wrap="square" rtlCol="0" anchor="ctr"/>
            <a:p>
              <a:pPr marL="0" indent="0" algn="l">
                <a:lnSpc>
                  <a:spcPts val="1585"/>
                </a:lnSpc>
                <a:buNone/>
              </a:pPr>
              <a:r>
                <a:rPr lang="en-US" sz="1400" kern="0" spc="-24" dirty="0">
                  <a:solidFill>
                    <a:srgbClr val="333333">
                      <a:alpha val="99000"/>
                    </a:srgbClr>
                  </a:solidFill>
                  <a:latin typeface="Manrope SemiBold" charset="0"/>
                  <a:ea typeface="Manrope" pitchFamily="34" charset="-122"/>
                  <a:cs typeface="Manrope SemiBold" charset="0"/>
                  <a:sym typeface="+mn-ea"/>
                </a:rPr>
                <a:t>Energy</a:t>
              </a:r>
              <a:endParaRPr lang="en-US" sz="1400" kern="0" spc="-24" dirty="0">
                <a:solidFill>
                  <a:srgbClr val="333333">
                    <a:alpha val="99000"/>
                  </a:srgbClr>
                </a:solidFill>
                <a:latin typeface="Manrope SemiBold" charset="0"/>
                <a:ea typeface="Manrope" pitchFamily="34" charset="-122"/>
                <a:cs typeface="Manrope SemiBold" charset="0"/>
                <a:sym typeface="+mn-ea"/>
              </a:endParaRPr>
            </a:p>
          </p:txBody>
        </p:sp>
        <p:sp>
          <p:nvSpPr>
            <p:cNvPr id="159" name="任意多边形 158"/>
            <p:cNvSpPr/>
            <p:nvPr/>
          </p:nvSpPr>
          <p:spPr>
            <a:xfrm>
              <a:off x="14976" y="6702"/>
              <a:ext cx="180" cy="160"/>
            </a:xfrm>
            <a:custGeom>
              <a:avLst/>
              <a:gdLst>
                <a:gd name="connisteX0" fmla="*/ 80962 w 342899"/>
                <a:gd name="connsiteY0" fmla="*/ 0 h 304800"/>
                <a:gd name="connisteX1" fmla="*/ 342899 w 342899"/>
                <a:gd name="connsiteY1" fmla="*/ 0 h 304800"/>
                <a:gd name="connisteX2" fmla="*/ 261937 w 342899"/>
                <a:gd name="connsiteY2" fmla="*/ 304800 h 304800"/>
                <a:gd name="connisteX3" fmla="*/ 0 w 342899"/>
                <a:gd name="connsiteY3" fmla="*/ 304800 h 304800"/>
                <a:gd name="connisteX4" fmla="*/ 80962 w 342899"/>
                <a:gd name="connsiteY4" fmla="*/ 0 h 304800"/>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342900" h="304800">
                  <a:moveTo>
                    <a:pt x="80963" y="0"/>
                  </a:moveTo>
                  <a:lnTo>
                    <a:pt x="342900" y="0"/>
                  </a:lnTo>
                  <a:lnTo>
                    <a:pt x="261938" y="304800"/>
                  </a:lnTo>
                  <a:lnTo>
                    <a:pt x="0" y="304800"/>
                  </a:lnTo>
                  <a:lnTo>
                    <a:pt x="80963" y="0"/>
                  </a:lnTo>
                  <a:close/>
                </a:path>
              </a:pathLst>
            </a:custGeom>
            <a:solidFill>
              <a:srgbClr val="0D58C9"/>
            </a:solidFill>
            <a:effectLst/>
          </p:spPr>
          <p:txBody>
            <a:bodyPr/>
            <a:p>
              <a:endParaRPr lang="zh-CN" altLang="en-US"/>
            </a:p>
          </p:txBody>
        </p:sp>
      </p:grpSp>
      <p:grpSp>
        <p:nvGrpSpPr>
          <p:cNvPr id="167" name="组合 166"/>
          <p:cNvGrpSpPr/>
          <p:nvPr/>
        </p:nvGrpSpPr>
        <p:grpSpPr>
          <a:xfrm>
            <a:off x="9209405" y="4534535"/>
            <a:ext cx="2360930" cy="288290"/>
            <a:chOff x="14976" y="7254"/>
            <a:chExt cx="3718" cy="454"/>
          </a:xfrm>
        </p:grpSpPr>
        <p:sp>
          <p:nvSpPr>
            <p:cNvPr id="117" name="Text 12"/>
            <p:cNvSpPr/>
            <p:nvPr/>
          </p:nvSpPr>
          <p:spPr>
            <a:xfrm>
              <a:off x="15270" y="7254"/>
              <a:ext cx="3424" cy="455"/>
            </a:xfrm>
            <a:prstGeom prst="rect">
              <a:avLst/>
            </a:prstGeom>
            <a:noFill/>
          </p:spPr>
          <p:txBody>
            <a:bodyPr wrap="square" rtlCol="0" anchor="ctr"/>
            <a:p>
              <a:pPr marL="0" indent="0" algn="l">
                <a:lnSpc>
                  <a:spcPts val="1585"/>
                </a:lnSpc>
                <a:buNone/>
              </a:pPr>
              <a:r>
                <a:rPr lang="en-US" sz="1400" kern="0" spc="-24" dirty="0">
                  <a:solidFill>
                    <a:srgbClr val="333333">
                      <a:alpha val="99000"/>
                    </a:srgbClr>
                  </a:solidFill>
                  <a:latin typeface="Manrope SemiBold" charset="0"/>
                  <a:ea typeface="Manrope" pitchFamily="34" charset="-122"/>
                  <a:cs typeface="Manrope SemiBold" charset="0"/>
                  <a:sym typeface="+mn-ea"/>
                </a:rPr>
                <a:t>Traffic &amp; Transportation</a:t>
              </a:r>
              <a:endParaRPr lang="en-US" sz="1400" kern="0" spc="-24" dirty="0">
                <a:solidFill>
                  <a:srgbClr val="333333">
                    <a:alpha val="99000"/>
                  </a:srgbClr>
                </a:solidFill>
                <a:latin typeface="Manrope SemiBold" charset="0"/>
                <a:ea typeface="Manrope" pitchFamily="34" charset="-122"/>
                <a:cs typeface="Manrope SemiBold" charset="0"/>
                <a:sym typeface="+mn-ea"/>
              </a:endParaRPr>
            </a:p>
          </p:txBody>
        </p:sp>
        <p:sp>
          <p:nvSpPr>
            <p:cNvPr id="160" name="任意多边形 159"/>
            <p:cNvSpPr/>
            <p:nvPr/>
          </p:nvSpPr>
          <p:spPr>
            <a:xfrm>
              <a:off x="14976" y="7402"/>
              <a:ext cx="180" cy="160"/>
            </a:xfrm>
            <a:custGeom>
              <a:avLst/>
              <a:gdLst>
                <a:gd name="connisteX0" fmla="*/ 80962 w 342899"/>
                <a:gd name="connsiteY0" fmla="*/ 0 h 304800"/>
                <a:gd name="connisteX1" fmla="*/ 342899 w 342899"/>
                <a:gd name="connsiteY1" fmla="*/ 0 h 304800"/>
                <a:gd name="connisteX2" fmla="*/ 261937 w 342899"/>
                <a:gd name="connsiteY2" fmla="*/ 304800 h 304800"/>
                <a:gd name="connisteX3" fmla="*/ 0 w 342899"/>
                <a:gd name="connsiteY3" fmla="*/ 304800 h 304800"/>
                <a:gd name="connisteX4" fmla="*/ 80962 w 342899"/>
                <a:gd name="connsiteY4" fmla="*/ 0 h 304800"/>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342900" h="304800">
                  <a:moveTo>
                    <a:pt x="80963" y="0"/>
                  </a:moveTo>
                  <a:lnTo>
                    <a:pt x="342900" y="0"/>
                  </a:lnTo>
                  <a:lnTo>
                    <a:pt x="261938" y="304800"/>
                  </a:lnTo>
                  <a:lnTo>
                    <a:pt x="0" y="304800"/>
                  </a:lnTo>
                  <a:lnTo>
                    <a:pt x="80963" y="0"/>
                  </a:lnTo>
                  <a:close/>
                </a:path>
              </a:pathLst>
            </a:custGeom>
            <a:solidFill>
              <a:srgbClr val="0D58C9"/>
            </a:solidFill>
            <a:effectLst/>
          </p:spPr>
          <p:txBody>
            <a:bodyPr/>
            <a:p>
              <a:endParaRPr lang="zh-CN" altLang="en-US"/>
            </a:p>
          </p:txBody>
        </p:sp>
      </p:grpSp>
      <p:grpSp>
        <p:nvGrpSpPr>
          <p:cNvPr id="166" name="组合 165"/>
          <p:cNvGrpSpPr/>
          <p:nvPr/>
        </p:nvGrpSpPr>
        <p:grpSpPr>
          <a:xfrm>
            <a:off x="9209405" y="4949825"/>
            <a:ext cx="2301240" cy="288290"/>
            <a:chOff x="14976" y="7904"/>
            <a:chExt cx="3624" cy="454"/>
          </a:xfrm>
        </p:grpSpPr>
        <p:sp>
          <p:nvSpPr>
            <p:cNvPr id="120" name="Text 12"/>
            <p:cNvSpPr/>
            <p:nvPr/>
          </p:nvSpPr>
          <p:spPr>
            <a:xfrm>
              <a:off x="15270" y="7904"/>
              <a:ext cx="3330" cy="455"/>
            </a:xfrm>
            <a:prstGeom prst="rect">
              <a:avLst/>
            </a:prstGeom>
            <a:noFill/>
          </p:spPr>
          <p:txBody>
            <a:bodyPr wrap="square" rtlCol="0" anchor="ctr"/>
            <a:p>
              <a:pPr marL="0" indent="0" algn="l">
                <a:lnSpc>
                  <a:spcPts val="1585"/>
                </a:lnSpc>
                <a:buNone/>
              </a:pPr>
              <a:r>
                <a:rPr lang="en-US" sz="1400" kern="0" spc="-24" dirty="0">
                  <a:solidFill>
                    <a:srgbClr val="333333">
                      <a:alpha val="99000"/>
                    </a:srgbClr>
                  </a:solidFill>
                  <a:latin typeface="Manrope SemiBold" charset="0"/>
                  <a:ea typeface="Manrope" pitchFamily="34" charset="-122"/>
                  <a:cs typeface="Manrope SemiBold" charset="0"/>
                  <a:sym typeface="+mn-ea"/>
                </a:rPr>
                <a:t>Parking Management</a:t>
              </a:r>
              <a:endParaRPr lang="en-US" sz="1400" kern="0" spc="-24" dirty="0">
                <a:solidFill>
                  <a:srgbClr val="333333">
                    <a:alpha val="99000"/>
                  </a:srgbClr>
                </a:solidFill>
                <a:latin typeface="Manrope SemiBold" charset="0"/>
                <a:ea typeface="Manrope" pitchFamily="34" charset="-122"/>
                <a:cs typeface="Manrope SemiBold" charset="0"/>
                <a:sym typeface="+mn-ea"/>
              </a:endParaRPr>
            </a:p>
          </p:txBody>
        </p:sp>
        <p:sp>
          <p:nvSpPr>
            <p:cNvPr id="161" name="任意多边形 160"/>
            <p:cNvSpPr/>
            <p:nvPr/>
          </p:nvSpPr>
          <p:spPr>
            <a:xfrm>
              <a:off x="14976" y="8052"/>
              <a:ext cx="180" cy="160"/>
            </a:xfrm>
            <a:custGeom>
              <a:avLst/>
              <a:gdLst>
                <a:gd name="connisteX0" fmla="*/ 80962 w 342899"/>
                <a:gd name="connsiteY0" fmla="*/ 0 h 304800"/>
                <a:gd name="connisteX1" fmla="*/ 342899 w 342899"/>
                <a:gd name="connsiteY1" fmla="*/ 0 h 304800"/>
                <a:gd name="connisteX2" fmla="*/ 261937 w 342899"/>
                <a:gd name="connsiteY2" fmla="*/ 304800 h 304800"/>
                <a:gd name="connisteX3" fmla="*/ 0 w 342899"/>
                <a:gd name="connsiteY3" fmla="*/ 304800 h 304800"/>
                <a:gd name="connisteX4" fmla="*/ 80962 w 342899"/>
                <a:gd name="connsiteY4" fmla="*/ 0 h 304800"/>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342900" h="304800">
                  <a:moveTo>
                    <a:pt x="80963" y="0"/>
                  </a:moveTo>
                  <a:lnTo>
                    <a:pt x="342900" y="0"/>
                  </a:lnTo>
                  <a:lnTo>
                    <a:pt x="261938" y="304800"/>
                  </a:lnTo>
                  <a:lnTo>
                    <a:pt x="0" y="304800"/>
                  </a:lnTo>
                  <a:lnTo>
                    <a:pt x="80963" y="0"/>
                  </a:lnTo>
                  <a:close/>
                </a:path>
              </a:pathLst>
            </a:custGeom>
            <a:solidFill>
              <a:srgbClr val="0D58C9"/>
            </a:solidFill>
            <a:effectLst/>
          </p:spPr>
          <p:txBody>
            <a:bodyPr/>
            <a:p>
              <a:endParaRPr lang="zh-CN" altLang="en-US"/>
            </a:p>
          </p:txBody>
        </p:sp>
      </p:grpSp>
      <p:grpSp>
        <p:nvGrpSpPr>
          <p:cNvPr id="165" name="组合 164"/>
          <p:cNvGrpSpPr/>
          <p:nvPr/>
        </p:nvGrpSpPr>
        <p:grpSpPr>
          <a:xfrm>
            <a:off x="9209405" y="5365115"/>
            <a:ext cx="2215515" cy="288925"/>
            <a:chOff x="14976" y="8570"/>
            <a:chExt cx="3489" cy="455"/>
          </a:xfrm>
        </p:grpSpPr>
        <p:sp>
          <p:nvSpPr>
            <p:cNvPr id="123" name="Text 12"/>
            <p:cNvSpPr/>
            <p:nvPr/>
          </p:nvSpPr>
          <p:spPr>
            <a:xfrm>
              <a:off x="15270" y="8570"/>
              <a:ext cx="3195" cy="455"/>
            </a:xfrm>
            <a:prstGeom prst="rect">
              <a:avLst/>
            </a:prstGeom>
            <a:noFill/>
          </p:spPr>
          <p:txBody>
            <a:bodyPr wrap="square" rtlCol="0" anchor="ctr"/>
            <a:p>
              <a:pPr marL="0" indent="0" algn="l">
                <a:lnSpc>
                  <a:spcPts val="1585"/>
                </a:lnSpc>
                <a:buNone/>
              </a:pPr>
              <a:r>
                <a:rPr lang="en-US" sz="1400" kern="0" spc="-24" dirty="0">
                  <a:solidFill>
                    <a:srgbClr val="333333">
                      <a:alpha val="99000"/>
                    </a:srgbClr>
                  </a:solidFill>
                  <a:latin typeface="Manrope SemiBold" charset="0"/>
                  <a:ea typeface="Manrope" pitchFamily="34" charset="-122"/>
                  <a:cs typeface="Manrope SemiBold" charset="0"/>
                  <a:sym typeface="+mn-ea"/>
                </a:rPr>
                <a:t>Logistics</a:t>
              </a:r>
              <a:endParaRPr lang="en-US" sz="1400" kern="0" spc="-24" dirty="0">
                <a:solidFill>
                  <a:srgbClr val="333333">
                    <a:alpha val="99000"/>
                  </a:srgbClr>
                </a:solidFill>
                <a:latin typeface="Manrope SemiBold" charset="0"/>
                <a:ea typeface="Manrope" pitchFamily="34" charset="-122"/>
                <a:cs typeface="Manrope SemiBold" charset="0"/>
                <a:sym typeface="+mn-ea"/>
              </a:endParaRPr>
            </a:p>
          </p:txBody>
        </p:sp>
        <p:sp>
          <p:nvSpPr>
            <p:cNvPr id="162" name="任意多边形 161"/>
            <p:cNvSpPr/>
            <p:nvPr/>
          </p:nvSpPr>
          <p:spPr>
            <a:xfrm>
              <a:off x="14976" y="8718"/>
              <a:ext cx="180" cy="160"/>
            </a:xfrm>
            <a:custGeom>
              <a:avLst/>
              <a:gdLst>
                <a:gd name="connisteX0" fmla="*/ 80962 w 342899"/>
                <a:gd name="connsiteY0" fmla="*/ 0 h 304800"/>
                <a:gd name="connisteX1" fmla="*/ 342899 w 342899"/>
                <a:gd name="connsiteY1" fmla="*/ 0 h 304800"/>
                <a:gd name="connisteX2" fmla="*/ 261937 w 342899"/>
                <a:gd name="connsiteY2" fmla="*/ 304800 h 304800"/>
                <a:gd name="connisteX3" fmla="*/ 0 w 342899"/>
                <a:gd name="connsiteY3" fmla="*/ 304800 h 304800"/>
                <a:gd name="connisteX4" fmla="*/ 80962 w 342899"/>
                <a:gd name="connsiteY4" fmla="*/ 0 h 304800"/>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342900" h="304800">
                  <a:moveTo>
                    <a:pt x="80963" y="0"/>
                  </a:moveTo>
                  <a:lnTo>
                    <a:pt x="342900" y="0"/>
                  </a:lnTo>
                  <a:lnTo>
                    <a:pt x="261938" y="304800"/>
                  </a:lnTo>
                  <a:lnTo>
                    <a:pt x="0" y="304800"/>
                  </a:lnTo>
                  <a:lnTo>
                    <a:pt x="80963" y="0"/>
                  </a:lnTo>
                  <a:close/>
                </a:path>
              </a:pathLst>
            </a:custGeom>
            <a:solidFill>
              <a:srgbClr val="0D58C9"/>
            </a:solidFill>
            <a:effectLst/>
          </p:spPr>
          <p:txBody>
            <a:bodyPr/>
            <a:p>
              <a:endParaRPr lang="zh-CN" altLang="en-US"/>
            </a:p>
          </p:txBody>
        </p:sp>
      </p:grpSp>
      <p:grpSp>
        <p:nvGrpSpPr>
          <p:cNvPr id="164" name="组合 163"/>
          <p:cNvGrpSpPr/>
          <p:nvPr/>
        </p:nvGrpSpPr>
        <p:grpSpPr>
          <a:xfrm>
            <a:off x="9209405" y="5780405"/>
            <a:ext cx="2301240" cy="288290"/>
            <a:chOff x="14976" y="9225"/>
            <a:chExt cx="3624" cy="454"/>
          </a:xfrm>
        </p:grpSpPr>
        <p:sp>
          <p:nvSpPr>
            <p:cNvPr id="114" name="Text 12"/>
            <p:cNvSpPr/>
            <p:nvPr/>
          </p:nvSpPr>
          <p:spPr>
            <a:xfrm>
              <a:off x="15270" y="9225"/>
              <a:ext cx="3330" cy="455"/>
            </a:xfrm>
            <a:prstGeom prst="rect">
              <a:avLst/>
            </a:prstGeom>
            <a:noFill/>
          </p:spPr>
          <p:txBody>
            <a:bodyPr wrap="square" rtlCol="0" anchor="ctr"/>
            <a:p>
              <a:pPr marL="0" indent="0" algn="l">
                <a:lnSpc>
                  <a:spcPts val="1585"/>
                </a:lnSpc>
                <a:buNone/>
              </a:pPr>
              <a:r>
                <a:rPr lang="en-US" sz="1400" kern="0" spc="-24" dirty="0">
                  <a:solidFill>
                    <a:srgbClr val="333333">
                      <a:alpha val="99000"/>
                    </a:srgbClr>
                  </a:solidFill>
                  <a:latin typeface="Manrope SemiBold" charset="0"/>
                  <a:ea typeface="Manrope" pitchFamily="34" charset="-122"/>
                  <a:cs typeface="Manrope SemiBold" charset="0"/>
                  <a:sym typeface="+mn-ea"/>
                </a:rPr>
                <a:t>Smart City</a:t>
              </a:r>
              <a:endParaRPr lang="en-US" sz="1400" kern="0" spc="-24" dirty="0">
                <a:solidFill>
                  <a:srgbClr val="333333">
                    <a:alpha val="99000"/>
                  </a:srgbClr>
                </a:solidFill>
                <a:latin typeface="Manrope SemiBold" charset="0"/>
                <a:ea typeface="Manrope" pitchFamily="34" charset="-122"/>
                <a:cs typeface="Manrope SemiBold" charset="0"/>
                <a:sym typeface="+mn-ea"/>
              </a:endParaRPr>
            </a:p>
          </p:txBody>
        </p:sp>
        <p:sp>
          <p:nvSpPr>
            <p:cNvPr id="163" name="任意多边形 162"/>
            <p:cNvSpPr/>
            <p:nvPr/>
          </p:nvSpPr>
          <p:spPr>
            <a:xfrm>
              <a:off x="14976" y="9373"/>
              <a:ext cx="180" cy="160"/>
            </a:xfrm>
            <a:custGeom>
              <a:avLst/>
              <a:gdLst>
                <a:gd name="connisteX0" fmla="*/ 80962 w 342899"/>
                <a:gd name="connsiteY0" fmla="*/ 0 h 304800"/>
                <a:gd name="connisteX1" fmla="*/ 342899 w 342899"/>
                <a:gd name="connsiteY1" fmla="*/ 0 h 304800"/>
                <a:gd name="connisteX2" fmla="*/ 261937 w 342899"/>
                <a:gd name="connsiteY2" fmla="*/ 304800 h 304800"/>
                <a:gd name="connisteX3" fmla="*/ 0 w 342899"/>
                <a:gd name="connsiteY3" fmla="*/ 304800 h 304800"/>
                <a:gd name="connisteX4" fmla="*/ 80962 w 342899"/>
                <a:gd name="connsiteY4" fmla="*/ 0 h 304800"/>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342900" h="304800">
                  <a:moveTo>
                    <a:pt x="80963" y="0"/>
                  </a:moveTo>
                  <a:lnTo>
                    <a:pt x="342900" y="0"/>
                  </a:lnTo>
                  <a:lnTo>
                    <a:pt x="261938" y="304800"/>
                  </a:lnTo>
                  <a:lnTo>
                    <a:pt x="0" y="304800"/>
                  </a:lnTo>
                  <a:lnTo>
                    <a:pt x="80963" y="0"/>
                  </a:lnTo>
                  <a:close/>
                </a:path>
              </a:pathLst>
            </a:custGeom>
            <a:solidFill>
              <a:srgbClr val="0D58C9"/>
            </a:solidFill>
            <a:effectLst/>
          </p:spPr>
          <p:txBody>
            <a:bodyPr/>
            <a:p>
              <a:endParaRPr lang="zh-CN" altLang="en-US"/>
            </a:p>
          </p:txBody>
        </p:sp>
      </p:grpSp>
      <p:pic>
        <p:nvPicPr>
          <p:cNvPr id="8" name="图片 7" descr="新LOGO-彩色"/>
          <p:cNvPicPr>
            <a:picLocks noChangeAspect="1"/>
          </p:cNvPicPr>
          <p:nvPr>
            <p:custDataLst>
              <p:tags r:id="rId3"/>
            </p:custDataLst>
          </p:nvPr>
        </p:nvPicPr>
        <p:blipFill>
          <a:blip r:embed="rId4"/>
          <a:stretch>
            <a:fillRect/>
          </a:stretch>
        </p:blipFill>
        <p:spPr>
          <a:xfrm>
            <a:off x="10516870" y="388620"/>
            <a:ext cx="1259840" cy="346710"/>
          </a:xfrm>
          <a:prstGeom prst="rect">
            <a:avLst/>
          </a:prstGeom>
        </p:spPr>
      </p:pic>
      <p:grpSp>
        <p:nvGrpSpPr>
          <p:cNvPr id="3" name="组合 2"/>
          <p:cNvGrpSpPr/>
          <p:nvPr/>
        </p:nvGrpSpPr>
        <p:grpSpPr>
          <a:xfrm>
            <a:off x="546735" y="6309360"/>
            <a:ext cx="1751330" cy="304800"/>
            <a:chOff x="861" y="9936"/>
            <a:chExt cx="2758" cy="480"/>
          </a:xfrm>
        </p:grpSpPr>
        <p:sp>
          <p:nvSpPr>
            <p:cNvPr id="87" name="文本框 86"/>
            <p:cNvSpPr txBox="1"/>
            <p:nvPr/>
          </p:nvSpPr>
          <p:spPr>
            <a:xfrm>
              <a:off x="1297" y="9976"/>
              <a:ext cx="2322" cy="401"/>
            </a:xfrm>
            <a:prstGeom prst="rect">
              <a:avLst/>
            </a:prstGeom>
            <a:noFill/>
          </p:spPr>
          <p:txBody>
            <a:bodyPr wrap="square" rtlCol="0">
              <a:noAutofit/>
            </a:bodyPr>
            <a:p>
              <a:pPr algn="l"/>
              <a:r>
                <a:rPr lang="zh-CN" altLang="en-US" sz="1000">
                  <a:solidFill>
                    <a:srgbClr val="666666"/>
                  </a:solidFill>
                  <a:latin typeface="Manrope" charset="0"/>
                  <a:ea typeface="Manrope" charset="0"/>
                  <a:cs typeface="Manrope" charset="0"/>
                </a:rPr>
                <a:t>Make Sensing Matter</a:t>
              </a:r>
              <a:endParaRPr lang="zh-CN" altLang="en-US" sz="1000">
                <a:solidFill>
                  <a:srgbClr val="666666"/>
                </a:solidFill>
                <a:latin typeface="Manrope" charset="0"/>
                <a:ea typeface="Manrope" charset="0"/>
                <a:cs typeface="Manrope" charset="0"/>
              </a:endParaRPr>
            </a:p>
          </p:txBody>
        </p:sp>
        <p:pic>
          <p:nvPicPr>
            <p:cNvPr id="4" name="图片 3" descr="title-symbol-1-标题-标签-辅助图形"/>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61" y="9936"/>
              <a:ext cx="480" cy="480"/>
            </a:xfrm>
            <a:prstGeom prst="rect">
              <a:avLst/>
            </a:prstGeom>
          </p:spPr>
        </p:pic>
      </p:gr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 name="图片 6" descr="2113"/>
          <p:cNvPicPr>
            <a:picLocks noChangeAspect="1"/>
          </p:cNvPicPr>
          <p:nvPr/>
        </p:nvPicPr>
        <p:blipFill>
          <a:blip r:embed="rId1"/>
          <a:stretch>
            <a:fillRect/>
          </a:stretch>
        </p:blipFill>
        <p:spPr>
          <a:xfrm>
            <a:off x="0" y="0"/>
            <a:ext cx="12192000" cy="6858000"/>
          </a:xfrm>
          <a:prstGeom prst="rect">
            <a:avLst/>
          </a:prstGeom>
        </p:spPr>
      </p:pic>
      <p:sp>
        <p:nvSpPr>
          <p:cNvPr id="59" name="圆角矩形 58"/>
          <p:cNvSpPr/>
          <p:nvPr/>
        </p:nvSpPr>
        <p:spPr>
          <a:xfrm>
            <a:off x="638175" y="2646680"/>
            <a:ext cx="3698240" cy="2343785"/>
          </a:xfrm>
          <a:prstGeom prst="roundRect">
            <a:avLst>
              <a:gd name="adj" fmla="val 5657"/>
            </a:avLst>
          </a:prstGeom>
          <a:solidFill>
            <a:srgbClr val="EBF1FD">
              <a:alpha val="28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51" name="图片 50" descr="998"/>
          <p:cNvPicPr>
            <a:picLocks noChangeAspect="1"/>
          </p:cNvPicPr>
          <p:nvPr/>
        </p:nvPicPr>
        <p:blipFill>
          <a:blip r:embed="rId2"/>
          <a:stretch>
            <a:fillRect/>
          </a:stretch>
        </p:blipFill>
        <p:spPr>
          <a:xfrm>
            <a:off x="315595" y="2681605"/>
            <a:ext cx="3980180" cy="2343785"/>
          </a:xfrm>
          <a:prstGeom prst="rect">
            <a:avLst/>
          </a:prstGeom>
        </p:spPr>
      </p:pic>
      <p:sp>
        <p:nvSpPr>
          <p:cNvPr id="2" name="Text 3"/>
          <p:cNvSpPr/>
          <p:nvPr/>
        </p:nvSpPr>
        <p:spPr>
          <a:xfrm>
            <a:off x="483235" y="508635"/>
            <a:ext cx="5849620" cy="488950"/>
          </a:xfrm>
          <a:prstGeom prst="rect">
            <a:avLst/>
          </a:prstGeom>
          <a:noFill/>
        </p:spPr>
        <p:txBody>
          <a:bodyPr wrap="square" rtlCol="0" anchor="ctr"/>
          <a:p>
            <a:pPr marL="0" indent="0" algn="l">
              <a:lnSpc>
                <a:spcPts val="2880"/>
              </a:lnSpc>
              <a:buNone/>
            </a:pPr>
            <a:r>
              <a:rPr lang="en-US" altLang="zh-CN" sz="3200" kern="0" spc="-48" dirty="0">
                <a:solidFill>
                  <a:srgbClr val="333333">
                    <a:alpha val="99000"/>
                  </a:srgbClr>
                </a:solidFill>
                <a:latin typeface="Manrope SemiBold" charset="0"/>
                <a:ea typeface="Manrope" pitchFamily="34" charset="-122"/>
                <a:cs typeface="Manrope SemiBold" charset="0"/>
                <a:sym typeface="+mn-ea"/>
              </a:rPr>
              <a:t>Built for an Open Ecosystem</a:t>
            </a:r>
            <a:endParaRPr lang="en-US" altLang="zh-CN" sz="3200" kern="0" spc="-48" dirty="0">
              <a:solidFill>
                <a:srgbClr val="333333">
                  <a:alpha val="99000"/>
                </a:srgbClr>
              </a:solidFill>
              <a:latin typeface="Manrope SemiBold" charset="0"/>
              <a:ea typeface="Manrope" pitchFamily="34" charset="-122"/>
              <a:cs typeface="Manrope SemiBold" charset="0"/>
              <a:sym typeface="+mn-ea"/>
            </a:endParaRPr>
          </a:p>
        </p:txBody>
      </p:sp>
      <p:sp>
        <p:nvSpPr>
          <p:cNvPr id="120" name="Text 13"/>
          <p:cNvSpPr/>
          <p:nvPr/>
        </p:nvSpPr>
        <p:spPr>
          <a:xfrm>
            <a:off x="483235" y="889635"/>
            <a:ext cx="4086225" cy="1746250"/>
          </a:xfrm>
          <a:prstGeom prst="rect">
            <a:avLst/>
          </a:prstGeom>
          <a:noFill/>
        </p:spPr>
        <p:txBody>
          <a:bodyPr wrap="square" rtlCol="0" anchor="ctr"/>
          <a:p>
            <a:pPr marL="0" indent="0" algn="l">
              <a:lnSpc>
                <a:spcPct val="120000"/>
              </a:lnSpc>
              <a:buNone/>
            </a:pPr>
            <a:r>
              <a:rPr lang="en-US" altLang="zh-CN" sz="1200" kern="0" spc="-18" dirty="0">
                <a:solidFill>
                  <a:srgbClr val="666666">
                    <a:alpha val="99000"/>
                  </a:srgbClr>
                </a:solidFill>
                <a:latin typeface="Manrope" charset="0"/>
                <a:ea typeface="Manrope" pitchFamily="34" charset="-122"/>
                <a:cs typeface="Manrope" pitchFamily="34" charset="-120"/>
                <a:sym typeface="+mn-ea"/>
              </a:rPr>
              <a:t>Milesight focuses exclusively on </a:t>
            </a:r>
            <a:r>
              <a:rPr lang="en-US" altLang="zh-CN" sz="1200" kern="0" spc="-18" dirty="0">
                <a:solidFill>
                  <a:schemeClr val="accent1">
                    <a:lumMod val="75000"/>
                    <a:alpha val="99000"/>
                  </a:schemeClr>
                </a:solidFill>
                <a:latin typeface="Manrope" charset="0"/>
                <a:ea typeface="Manrope" pitchFamily="34" charset="-122"/>
                <a:cs typeface="Manrope" pitchFamily="34" charset="-120"/>
                <a:sym typeface="+mn-ea"/>
              </a:rPr>
              <a:t>front-end innovation</a:t>
            </a:r>
            <a:r>
              <a:rPr lang="en-US" altLang="zh-CN" sz="1200" kern="0" spc="-18" dirty="0">
                <a:solidFill>
                  <a:srgbClr val="666666">
                    <a:alpha val="99000"/>
                  </a:srgbClr>
                </a:solidFill>
                <a:latin typeface="Manrope" charset="0"/>
                <a:ea typeface="Manrope" pitchFamily="34" charset="-122"/>
                <a:cs typeface="Manrope" pitchFamily="34" charset="-120"/>
                <a:sym typeface="+mn-ea"/>
              </a:rPr>
              <a:t>, backed by dedicated R&amp;D and interoperability validation to deliver deeper ecosystem compatibility, scalable integration, and greater deployment flexibility across evolving security platforms.</a:t>
            </a:r>
            <a:endParaRPr lang="en-US" altLang="zh-CN" sz="1200" kern="0" spc="-18" dirty="0">
              <a:solidFill>
                <a:srgbClr val="666666">
                  <a:alpha val="99000"/>
                </a:srgbClr>
              </a:solidFill>
              <a:latin typeface="Manrope" charset="0"/>
              <a:ea typeface="Manrope" pitchFamily="34" charset="-122"/>
              <a:cs typeface="Manrope" pitchFamily="34" charset="-120"/>
              <a:sym typeface="+mn-ea"/>
            </a:endParaRPr>
          </a:p>
        </p:txBody>
      </p:sp>
      <p:sp>
        <p:nvSpPr>
          <p:cNvPr id="8" name="Rectangle 117"/>
          <p:cNvSpPr/>
          <p:nvPr>
            <p:custDataLst>
              <p:tags r:id="rId3"/>
            </p:custDataLst>
          </p:nvPr>
        </p:nvSpPr>
        <p:spPr>
          <a:xfrm>
            <a:off x="5968365" y="1598295"/>
            <a:ext cx="1416685" cy="509905"/>
          </a:xfrm>
          <a:prstGeom prst="rect">
            <a:avLst/>
          </a:prstGeom>
        </p:spPr>
        <p:txBody>
          <a:bodyPr wrap="square" lIns="0" tIns="0" rIns="0" bIns="0">
            <a:noAutofit/>
          </a:bodyPr>
          <a:lstStyle/>
          <a:p>
            <a:pPr lvl="0" indent="0" algn="ctr">
              <a:spcBef>
                <a:spcPts val="0"/>
              </a:spcBef>
              <a:spcAft>
                <a:spcPts val="0"/>
              </a:spcAft>
              <a:buClrTx/>
              <a:buSzTx/>
              <a:buNone/>
              <a:defRPr/>
            </a:pPr>
            <a:r>
              <a:rPr lang="en-US" altLang="zh-CN" sz="1000" kern="0" noProof="0" dirty="0">
                <a:ln>
                  <a:noFill/>
                </a:ln>
                <a:solidFill>
                  <a:schemeClr val="tx1"/>
                </a:solidFill>
                <a:effectLst/>
                <a:uLnTx/>
                <a:uFillTx/>
                <a:latin typeface="Manrope" charset="0"/>
                <a:ea typeface="Roboto" panose="02000000000000000000" charset="0"/>
                <a:cs typeface="Manrope" charset="0"/>
                <a:sym typeface="+mn-ea"/>
              </a:rPr>
              <a:t>Full Function Compatibility</a:t>
            </a:r>
            <a:endParaRPr lang="en-US" altLang="zh-CN" sz="1000" kern="0" noProof="0" dirty="0">
              <a:ln>
                <a:noFill/>
              </a:ln>
              <a:solidFill>
                <a:schemeClr val="tx1"/>
              </a:solidFill>
              <a:effectLst/>
              <a:uLnTx/>
              <a:uFillTx/>
              <a:latin typeface="Manrope" charset="0"/>
              <a:ea typeface="Roboto" panose="02000000000000000000" charset="0"/>
              <a:cs typeface="Manrope" charset="0"/>
              <a:sym typeface="+mn-ea"/>
            </a:endParaRPr>
          </a:p>
        </p:txBody>
      </p:sp>
      <p:pic>
        <p:nvPicPr>
          <p:cNvPr id="9" name="图片 8" descr="Cooperation-合作-拼图-拼接-联合"/>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393815" y="1059180"/>
            <a:ext cx="519430" cy="519430"/>
          </a:xfrm>
          <a:prstGeom prst="rect">
            <a:avLst/>
          </a:prstGeom>
        </p:spPr>
      </p:pic>
      <p:sp>
        <p:nvSpPr>
          <p:cNvPr id="10" name="Rectangle 117"/>
          <p:cNvSpPr/>
          <p:nvPr>
            <p:custDataLst>
              <p:tags r:id="rId6"/>
            </p:custDataLst>
          </p:nvPr>
        </p:nvSpPr>
        <p:spPr>
          <a:xfrm>
            <a:off x="7827010" y="1508125"/>
            <a:ext cx="976630" cy="520700"/>
          </a:xfrm>
          <a:prstGeom prst="rect">
            <a:avLst/>
          </a:prstGeom>
        </p:spPr>
        <p:txBody>
          <a:bodyPr wrap="square" lIns="0" tIns="0" rIns="0" bIns="0">
            <a:noAutofit/>
          </a:bodyPr>
          <a:lstStyle/>
          <a:p>
            <a:pPr lvl="0" indent="0" algn="ctr">
              <a:spcBef>
                <a:spcPts val="0"/>
              </a:spcBef>
              <a:spcAft>
                <a:spcPts val="0"/>
              </a:spcAft>
              <a:buClrTx/>
              <a:buSzTx/>
              <a:buNone/>
              <a:defRPr/>
            </a:pPr>
            <a:r>
              <a:rPr lang="en-US" altLang="zh-CN" sz="1000" kern="0" noProof="0" dirty="0">
                <a:ln>
                  <a:noFill/>
                </a:ln>
                <a:solidFill>
                  <a:schemeClr val="tx1"/>
                </a:solidFill>
                <a:effectLst/>
                <a:uLnTx/>
                <a:uFillTx/>
                <a:latin typeface="Manrope" charset="0"/>
                <a:ea typeface="Roboto" panose="02000000000000000000" charset="0"/>
                <a:cs typeface="Manrope" charset="0"/>
                <a:sym typeface="+mn-ea"/>
              </a:rPr>
              <a:t>Camera Analytics Full Leveraging</a:t>
            </a:r>
            <a:endParaRPr lang="en-US" altLang="zh-CN" sz="1000" kern="0" noProof="0" dirty="0">
              <a:ln>
                <a:noFill/>
              </a:ln>
              <a:solidFill>
                <a:schemeClr val="tx1"/>
              </a:solidFill>
              <a:effectLst/>
              <a:uLnTx/>
              <a:uFillTx/>
              <a:latin typeface="Manrope" charset="0"/>
              <a:ea typeface="Roboto" panose="02000000000000000000" charset="0"/>
              <a:cs typeface="Manrope" charset="0"/>
              <a:sym typeface="+mn-ea"/>
            </a:endParaRPr>
          </a:p>
        </p:txBody>
      </p:sp>
      <p:pic>
        <p:nvPicPr>
          <p:cNvPr id="11" name="图片 10" descr="AI监控 (1)"/>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34655" y="995680"/>
            <a:ext cx="499745" cy="499745"/>
          </a:xfrm>
          <a:prstGeom prst="rect">
            <a:avLst/>
          </a:prstGeom>
        </p:spPr>
      </p:pic>
      <p:sp>
        <p:nvSpPr>
          <p:cNvPr id="12" name="Rectangle 117"/>
          <p:cNvSpPr/>
          <p:nvPr>
            <p:custDataLst>
              <p:tags r:id="rId9"/>
            </p:custDataLst>
          </p:nvPr>
        </p:nvSpPr>
        <p:spPr>
          <a:xfrm>
            <a:off x="9264650" y="1482725"/>
            <a:ext cx="1369060" cy="464185"/>
          </a:xfrm>
          <a:prstGeom prst="rect">
            <a:avLst/>
          </a:prstGeom>
        </p:spPr>
        <p:txBody>
          <a:bodyPr wrap="square" lIns="0" tIns="0" rIns="0" bIns="0">
            <a:noAutofit/>
          </a:bodyPr>
          <a:lstStyle/>
          <a:p>
            <a:pPr lvl="0" indent="0" algn="ctr">
              <a:spcBef>
                <a:spcPts val="0"/>
              </a:spcBef>
              <a:spcAft>
                <a:spcPts val="0"/>
              </a:spcAft>
              <a:buClrTx/>
              <a:buSzTx/>
              <a:buNone/>
              <a:defRPr/>
            </a:pPr>
            <a:r>
              <a:rPr lang="en-US" altLang="zh-CN" sz="1000" kern="0" noProof="0" dirty="0">
                <a:ln>
                  <a:noFill/>
                </a:ln>
                <a:solidFill>
                  <a:schemeClr val="tx1"/>
                </a:solidFill>
                <a:effectLst/>
                <a:uLnTx/>
                <a:uFillTx/>
                <a:latin typeface="Manrope" charset="0"/>
                <a:ea typeface="Roboto" panose="02000000000000000000" charset="0"/>
                <a:cs typeface="Manrope" charset="0"/>
                <a:sym typeface="+mn-ea"/>
              </a:rPr>
              <a:t>Project-Driven Application Development</a:t>
            </a:r>
            <a:endParaRPr lang="en-US" altLang="zh-CN" sz="1000" kern="0" noProof="0" dirty="0">
              <a:ln>
                <a:noFill/>
              </a:ln>
              <a:solidFill>
                <a:schemeClr val="tx1"/>
              </a:solidFill>
              <a:effectLst/>
              <a:uLnTx/>
              <a:uFillTx/>
              <a:latin typeface="Manrope" charset="0"/>
              <a:ea typeface="Roboto" panose="02000000000000000000" charset="0"/>
              <a:cs typeface="Manrope" charset="0"/>
              <a:sym typeface="+mn-ea"/>
            </a:endParaRPr>
          </a:p>
        </p:txBody>
      </p:sp>
      <p:pic>
        <p:nvPicPr>
          <p:cNvPr id="13" name="图片 12" descr="Plugin-插件-软件-拓展应用-编程"/>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742170" y="1027430"/>
            <a:ext cx="442595" cy="442595"/>
          </a:xfrm>
          <a:prstGeom prst="rect">
            <a:avLst/>
          </a:prstGeom>
        </p:spPr>
      </p:pic>
      <p:sp>
        <p:nvSpPr>
          <p:cNvPr id="14" name="Rectangle 117"/>
          <p:cNvSpPr/>
          <p:nvPr>
            <p:custDataLst>
              <p:tags r:id="rId12"/>
            </p:custDataLst>
          </p:nvPr>
        </p:nvSpPr>
        <p:spPr>
          <a:xfrm>
            <a:off x="7202805" y="3493770"/>
            <a:ext cx="2221230" cy="197485"/>
          </a:xfrm>
          <a:prstGeom prst="rect">
            <a:avLst/>
          </a:prstGeom>
        </p:spPr>
        <p:txBody>
          <a:bodyPr wrap="square" lIns="0" tIns="0" rIns="0" bIns="0">
            <a:noAutofit/>
          </a:bodyPr>
          <a:lstStyle/>
          <a:p>
            <a:pPr lvl="0" indent="0" algn="ctr">
              <a:spcBef>
                <a:spcPts val="0"/>
              </a:spcBef>
              <a:spcAft>
                <a:spcPts val="0"/>
              </a:spcAft>
              <a:buClrTx/>
              <a:buSzTx/>
              <a:buNone/>
              <a:defRPr/>
            </a:pPr>
            <a:r>
              <a:rPr lang="en-US" altLang="zh-CN" sz="1000" b="1" kern="0" noProof="0" dirty="0">
                <a:ln>
                  <a:noFill/>
                </a:ln>
                <a:solidFill>
                  <a:srgbClr val="0D58C9"/>
                </a:solidFill>
                <a:effectLst/>
                <a:uLnTx/>
                <a:uFillTx/>
                <a:latin typeface="Manrope" charset="0"/>
                <a:ea typeface="Roboto" panose="02000000000000000000" charset="0"/>
                <a:cs typeface="Manrope" charset="0"/>
                <a:sym typeface="+mn-ea"/>
              </a:rPr>
              <a:t>Milesight-Developed Plugin</a:t>
            </a:r>
            <a:endParaRPr lang="en-US" altLang="zh-CN" sz="1000" b="1" kern="0" noProof="0" dirty="0">
              <a:ln>
                <a:noFill/>
              </a:ln>
              <a:solidFill>
                <a:srgbClr val="0D58C9"/>
              </a:solidFill>
              <a:effectLst/>
              <a:uLnTx/>
              <a:uFillTx/>
              <a:latin typeface="Manrope" charset="0"/>
              <a:ea typeface="Roboto" panose="02000000000000000000" charset="0"/>
              <a:cs typeface="Manrope" charset="0"/>
              <a:sym typeface="+mn-ea"/>
            </a:endParaRPr>
          </a:p>
        </p:txBody>
      </p:sp>
      <p:sp>
        <p:nvSpPr>
          <p:cNvPr id="15" name="Rectangle 117"/>
          <p:cNvSpPr/>
          <p:nvPr>
            <p:custDataLst>
              <p:tags r:id="rId13"/>
            </p:custDataLst>
          </p:nvPr>
        </p:nvSpPr>
        <p:spPr>
          <a:xfrm>
            <a:off x="6227445" y="3500755"/>
            <a:ext cx="975360" cy="183515"/>
          </a:xfrm>
          <a:prstGeom prst="rect">
            <a:avLst/>
          </a:prstGeom>
        </p:spPr>
        <p:txBody>
          <a:bodyPr wrap="square" lIns="0" tIns="0" rIns="0" bIns="0">
            <a:noAutofit/>
          </a:bodyPr>
          <a:lstStyle/>
          <a:p>
            <a:pPr lvl="0" indent="0" algn="ctr">
              <a:spcBef>
                <a:spcPts val="0"/>
              </a:spcBef>
              <a:spcAft>
                <a:spcPts val="0"/>
              </a:spcAft>
              <a:buClrTx/>
              <a:buSzTx/>
              <a:buNone/>
              <a:defRPr/>
            </a:pPr>
            <a:r>
              <a:rPr lang="en-US" altLang="zh-CN" sz="1000" b="1" kern="0" noProof="0" dirty="0">
                <a:ln>
                  <a:noFill/>
                </a:ln>
                <a:solidFill>
                  <a:srgbClr val="0D58C9"/>
                </a:solidFill>
                <a:effectLst/>
                <a:uLnTx/>
                <a:uFillTx/>
                <a:latin typeface="Manrope" charset="0"/>
                <a:ea typeface="Roboto" panose="02000000000000000000" charset="0"/>
                <a:cs typeface="Manrope" charset="0"/>
                <a:sym typeface="+mn-ea"/>
              </a:rPr>
              <a:t>Driver</a:t>
            </a:r>
            <a:endParaRPr lang="en-US" altLang="zh-CN" sz="1000" b="1" kern="0" noProof="0" dirty="0">
              <a:ln>
                <a:noFill/>
              </a:ln>
              <a:solidFill>
                <a:srgbClr val="0D58C9"/>
              </a:solidFill>
              <a:effectLst/>
              <a:uLnTx/>
              <a:uFillTx/>
              <a:latin typeface="Manrope" charset="0"/>
              <a:ea typeface="Roboto" panose="02000000000000000000" charset="0"/>
              <a:cs typeface="Manrope" charset="0"/>
              <a:sym typeface="+mn-ea"/>
            </a:endParaRPr>
          </a:p>
        </p:txBody>
      </p:sp>
      <p:sp>
        <p:nvSpPr>
          <p:cNvPr id="16" name="Rectangle 117"/>
          <p:cNvSpPr/>
          <p:nvPr>
            <p:custDataLst>
              <p:tags r:id="rId14"/>
            </p:custDataLst>
          </p:nvPr>
        </p:nvSpPr>
        <p:spPr>
          <a:xfrm>
            <a:off x="9578975" y="3500755"/>
            <a:ext cx="498475" cy="183515"/>
          </a:xfrm>
          <a:prstGeom prst="rect">
            <a:avLst/>
          </a:prstGeom>
        </p:spPr>
        <p:txBody>
          <a:bodyPr wrap="square" lIns="0" tIns="0" rIns="0" bIns="0">
            <a:noAutofit/>
          </a:bodyPr>
          <a:lstStyle/>
          <a:p>
            <a:pPr lvl="0" indent="0" algn="ctr">
              <a:spcBef>
                <a:spcPts val="0"/>
              </a:spcBef>
              <a:spcAft>
                <a:spcPts val="0"/>
              </a:spcAft>
              <a:buClrTx/>
              <a:buSzTx/>
              <a:buNone/>
              <a:defRPr/>
            </a:pPr>
            <a:r>
              <a:rPr lang="en-US" altLang="zh-CN" sz="1000" b="1" kern="0" noProof="0" dirty="0">
                <a:ln>
                  <a:noFill/>
                </a:ln>
                <a:solidFill>
                  <a:srgbClr val="0D58C9"/>
                </a:solidFill>
                <a:effectLst/>
                <a:uLnTx/>
                <a:uFillTx/>
                <a:latin typeface="Manrope" charset="0"/>
                <a:ea typeface="Roboto" panose="02000000000000000000" charset="0"/>
                <a:cs typeface="Manrope" charset="0"/>
                <a:sym typeface="+mn-ea"/>
              </a:rPr>
              <a:t>More...</a:t>
            </a:r>
            <a:endParaRPr lang="en-US" altLang="zh-CN" sz="1000" b="1" kern="0" noProof="0" dirty="0">
              <a:ln>
                <a:noFill/>
              </a:ln>
              <a:solidFill>
                <a:srgbClr val="0D58C9"/>
              </a:solidFill>
              <a:effectLst/>
              <a:uLnTx/>
              <a:uFillTx/>
              <a:latin typeface="Manrope" charset="0"/>
              <a:ea typeface="Roboto" panose="02000000000000000000" charset="0"/>
              <a:cs typeface="Manrope" charset="0"/>
              <a:sym typeface="+mn-ea"/>
            </a:endParaRPr>
          </a:p>
        </p:txBody>
      </p:sp>
      <p:grpSp>
        <p:nvGrpSpPr>
          <p:cNvPr id="17" name="组合 16"/>
          <p:cNvGrpSpPr/>
          <p:nvPr/>
        </p:nvGrpSpPr>
        <p:grpSpPr>
          <a:xfrm rot="0">
            <a:off x="5883275" y="4895215"/>
            <a:ext cx="1544320" cy="186055"/>
            <a:chOff x="2360" y="4528"/>
            <a:chExt cx="2373" cy="286"/>
          </a:xfrm>
        </p:grpSpPr>
        <p:pic>
          <p:nvPicPr>
            <p:cNvPr id="21" name="图片 20" descr="onvif"/>
            <p:cNvPicPr>
              <a:picLocks noChangeAspect="1"/>
            </p:cNvPicPr>
            <p:nvPr/>
          </p:nvPicPr>
          <p:blipFill>
            <a:blip r:embed="rId15"/>
            <a:stretch>
              <a:fillRect/>
            </a:stretch>
          </p:blipFill>
          <p:spPr>
            <a:xfrm>
              <a:off x="2360" y="4528"/>
              <a:ext cx="1020" cy="261"/>
            </a:xfrm>
            <a:prstGeom prst="rect">
              <a:avLst/>
            </a:prstGeom>
          </p:spPr>
        </p:pic>
        <p:sp>
          <p:nvSpPr>
            <p:cNvPr id="35" name="矩形 34"/>
            <p:cNvSpPr/>
            <p:nvPr/>
          </p:nvSpPr>
          <p:spPr>
            <a:xfrm>
              <a:off x="3686" y="4528"/>
              <a:ext cx="185" cy="285"/>
            </a:xfrm>
            <a:prstGeom prst="rect">
              <a:avLst/>
            </a:prstGeom>
            <a:solidFill>
              <a:srgbClr val="0079CD"/>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1000">
                  <a:latin typeface="Manrope" charset="0"/>
                  <a:cs typeface="Manrope" charset="0"/>
                </a:rPr>
                <a:t>G</a:t>
              </a:r>
              <a:endParaRPr lang="en-US" altLang="zh-CN" sz="1000">
                <a:latin typeface="Manrope" charset="0"/>
                <a:cs typeface="Manrope" charset="0"/>
              </a:endParaRPr>
            </a:p>
          </p:txBody>
        </p:sp>
        <p:sp>
          <p:nvSpPr>
            <p:cNvPr id="36" name="矩形 35"/>
            <p:cNvSpPr/>
            <p:nvPr/>
          </p:nvSpPr>
          <p:spPr>
            <a:xfrm>
              <a:off x="3899" y="4528"/>
              <a:ext cx="185" cy="285"/>
            </a:xfrm>
            <a:prstGeom prst="rect">
              <a:avLst/>
            </a:prstGeom>
            <a:solidFill>
              <a:srgbClr val="0079CD"/>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1000">
                  <a:latin typeface="Manrope" charset="0"/>
                  <a:cs typeface="Manrope" charset="0"/>
                </a:rPr>
                <a:t>M</a:t>
              </a:r>
              <a:endParaRPr lang="en-US" altLang="zh-CN" sz="1000">
                <a:latin typeface="Manrope" charset="0"/>
                <a:cs typeface="Manrope" charset="0"/>
              </a:endParaRPr>
            </a:p>
          </p:txBody>
        </p:sp>
        <p:sp>
          <p:nvSpPr>
            <p:cNvPr id="37" name="矩形 36"/>
            <p:cNvSpPr/>
            <p:nvPr/>
          </p:nvSpPr>
          <p:spPr>
            <a:xfrm>
              <a:off x="4113" y="4529"/>
              <a:ext cx="185" cy="285"/>
            </a:xfrm>
            <a:prstGeom prst="rect">
              <a:avLst/>
            </a:prstGeom>
            <a:solidFill>
              <a:srgbClr val="0079CD"/>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1000">
                  <a:latin typeface="Manrope" charset="0"/>
                  <a:cs typeface="Manrope" charset="0"/>
                </a:rPr>
                <a:t>S</a:t>
              </a:r>
              <a:endParaRPr lang="en-US" altLang="zh-CN" sz="1000">
                <a:latin typeface="Manrope" charset="0"/>
                <a:cs typeface="Manrope" charset="0"/>
              </a:endParaRPr>
            </a:p>
          </p:txBody>
        </p:sp>
        <p:sp>
          <p:nvSpPr>
            <p:cNvPr id="38" name="矩形 37"/>
            <p:cNvSpPr/>
            <p:nvPr/>
          </p:nvSpPr>
          <p:spPr>
            <a:xfrm>
              <a:off x="4326" y="4529"/>
              <a:ext cx="185" cy="285"/>
            </a:xfrm>
            <a:prstGeom prst="rect">
              <a:avLst/>
            </a:prstGeom>
            <a:solidFill>
              <a:srgbClr val="0079CD"/>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1000">
                  <a:latin typeface="Manrope" charset="0"/>
                  <a:cs typeface="Manrope" charset="0"/>
                </a:rPr>
                <a:t>T</a:t>
              </a:r>
              <a:endParaRPr lang="en-US" altLang="zh-CN" sz="1000">
                <a:latin typeface="Manrope" charset="0"/>
                <a:cs typeface="Manrope" charset="0"/>
              </a:endParaRPr>
            </a:p>
          </p:txBody>
        </p:sp>
        <p:sp>
          <p:nvSpPr>
            <p:cNvPr id="40" name="矩形 39"/>
            <p:cNvSpPr/>
            <p:nvPr/>
          </p:nvSpPr>
          <p:spPr>
            <a:xfrm>
              <a:off x="4548" y="4529"/>
              <a:ext cx="185" cy="285"/>
            </a:xfrm>
            <a:prstGeom prst="rect">
              <a:avLst/>
            </a:prstGeom>
            <a:solidFill>
              <a:srgbClr val="0079CD"/>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1000">
                  <a:latin typeface="Manrope" charset="0"/>
                  <a:cs typeface="Manrope" charset="0"/>
                </a:rPr>
                <a:t>V</a:t>
              </a:r>
              <a:endParaRPr lang="en-US" altLang="zh-CN" sz="1000">
                <a:latin typeface="Manrope" charset="0"/>
                <a:cs typeface="Manrope" charset="0"/>
              </a:endParaRPr>
            </a:p>
          </p:txBody>
        </p:sp>
        <p:cxnSp>
          <p:nvCxnSpPr>
            <p:cNvPr id="42" name="直接连接符 41"/>
            <p:cNvCxnSpPr/>
            <p:nvPr/>
          </p:nvCxnSpPr>
          <p:spPr>
            <a:xfrm>
              <a:off x="3556" y="4528"/>
              <a:ext cx="0" cy="286"/>
            </a:xfrm>
            <a:prstGeom prst="line">
              <a:avLst/>
            </a:prstGeom>
            <a:ln w="6350" cmpd="sng">
              <a:solidFill>
                <a:schemeClr val="tx1"/>
              </a:solidFill>
              <a:prstDash val="solid"/>
            </a:ln>
          </p:spPr>
          <p:style>
            <a:lnRef idx="2">
              <a:schemeClr val="accent1"/>
            </a:lnRef>
            <a:fillRef idx="0">
              <a:srgbClr val="FFFFFF"/>
            </a:fillRef>
            <a:effectRef idx="0">
              <a:srgbClr val="FFFFFF"/>
            </a:effectRef>
            <a:fontRef idx="minor">
              <a:schemeClr val="tx1"/>
            </a:fontRef>
          </p:style>
        </p:cxnSp>
      </p:grpSp>
      <p:sp>
        <p:nvSpPr>
          <p:cNvPr id="43" name="文本框 42"/>
          <p:cNvSpPr txBox="1"/>
          <p:nvPr/>
        </p:nvSpPr>
        <p:spPr>
          <a:xfrm>
            <a:off x="5781040" y="5125720"/>
            <a:ext cx="1941195" cy="485140"/>
          </a:xfrm>
          <a:prstGeom prst="rect">
            <a:avLst/>
          </a:prstGeom>
          <a:noFill/>
        </p:spPr>
        <p:txBody>
          <a:bodyPr wrap="square" rtlCol="0">
            <a:noAutofit/>
          </a:bodyPr>
          <a:p>
            <a:pPr marL="171450" indent="-171450">
              <a:lnSpc>
                <a:spcPct val="110000"/>
              </a:lnSpc>
              <a:buFont typeface="Arial" panose="020B0604020202090204" pitchFamily="34" charset="0"/>
              <a:buChar char="•"/>
            </a:pPr>
            <a:r>
              <a:rPr lang="en-US" altLang="zh-CN" sz="1000">
                <a:solidFill>
                  <a:srgbClr val="686868"/>
                </a:solidFill>
                <a:latin typeface="Manrope" charset="0"/>
                <a:cs typeface="Manrope" charset="0"/>
              </a:rPr>
              <a:t>Profile M for Metadata</a:t>
            </a:r>
            <a:endParaRPr lang="en-US" altLang="zh-CN" sz="1000">
              <a:solidFill>
                <a:srgbClr val="686868"/>
              </a:solidFill>
              <a:latin typeface="Manrope" charset="0"/>
              <a:cs typeface="Manrope" charset="0"/>
            </a:endParaRPr>
          </a:p>
          <a:p>
            <a:pPr marL="171450" indent="-171450">
              <a:lnSpc>
                <a:spcPct val="110000"/>
              </a:lnSpc>
              <a:buFont typeface="Arial" panose="020B0604020202090204" pitchFamily="34" charset="0"/>
              <a:buChar char="•"/>
            </a:pPr>
            <a:r>
              <a:rPr lang="en-US" altLang="zh-CN" sz="1000">
                <a:solidFill>
                  <a:srgbClr val="686868"/>
                </a:solidFill>
                <a:latin typeface="Manrope" charset="0"/>
                <a:cs typeface="Manrope" charset="0"/>
              </a:rPr>
              <a:t>Expanding Profile Support</a:t>
            </a:r>
            <a:endParaRPr lang="en-US" altLang="zh-CN" sz="1000">
              <a:solidFill>
                <a:srgbClr val="686868"/>
              </a:solidFill>
              <a:latin typeface="Manrope" charset="0"/>
              <a:cs typeface="Manrope" charset="0"/>
            </a:endParaRPr>
          </a:p>
        </p:txBody>
      </p:sp>
      <p:sp>
        <p:nvSpPr>
          <p:cNvPr id="44" name="Rectangle 117"/>
          <p:cNvSpPr/>
          <p:nvPr>
            <p:custDataLst>
              <p:tags r:id="rId16"/>
            </p:custDataLst>
          </p:nvPr>
        </p:nvSpPr>
        <p:spPr>
          <a:xfrm>
            <a:off x="5474335" y="4531995"/>
            <a:ext cx="2560320" cy="184150"/>
          </a:xfrm>
          <a:prstGeom prst="rect">
            <a:avLst/>
          </a:prstGeom>
        </p:spPr>
        <p:txBody>
          <a:bodyPr wrap="square" lIns="0" tIns="0" rIns="0" bIns="0">
            <a:spAutoFit/>
          </a:bodyPr>
          <a:lstStyle/>
          <a:p>
            <a:pPr lvl="0" indent="0" algn="l">
              <a:spcBef>
                <a:spcPts val="0"/>
              </a:spcBef>
              <a:spcAft>
                <a:spcPts val="0"/>
              </a:spcAft>
              <a:buClrTx/>
              <a:buSzTx/>
              <a:buNone/>
              <a:defRPr/>
            </a:pPr>
            <a:r>
              <a:rPr lang="en-US" altLang="zh-CN" sz="1200" b="1" kern="0" noProof="0" dirty="0">
                <a:ln>
                  <a:noFill/>
                </a:ln>
                <a:solidFill>
                  <a:srgbClr val="0D58C9"/>
                </a:solidFill>
                <a:effectLst/>
                <a:uLnTx/>
                <a:uFillTx/>
                <a:latin typeface="Manrope" charset="0"/>
                <a:ea typeface="Roboto" panose="02000000000000000000" charset="0"/>
                <a:cs typeface="Manrope" charset="0"/>
                <a:sym typeface="+mn-ea"/>
              </a:rPr>
              <a:t>Standards-Based Compatibility</a:t>
            </a:r>
            <a:endParaRPr lang="en-US" altLang="zh-CN" sz="1200" b="1" kern="0" noProof="0" dirty="0">
              <a:ln>
                <a:noFill/>
              </a:ln>
              <a:solidFill>
                <a:srgbClr val="0D58C9"/>
              </a:solidFill>
              <a:effectLst/>
              <a:uLnTx/>
              <a:uFillTx/>
              <a:latin typeface="Manrope" charset="0"/>
              <a:ea typeface="Roboto" panose="02000000000000000000" charset="0"/>
              <a:cs typeface="Manrope" charset="0"/>
              <a:sym typeface="+mn-ea"/>
            </a:endParaRPr>
          </a:p>
        </p:txBody>
      </p:sp>
      <p:pic>
        <p:nvPicPr>
          <p:cNvPr id="46" name="图片 45" descr="Multi-Device Stitching-级联拼接-VS系列"/>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8919210" y="4939665"/>
            <a:ext cx="518795" cy="518795"/>
          </a:xfrm>
          <a:prstGeom prst="rect">
            <a:avLst/>
          </a:prstGeom>
        </p:spPr>
      </p:pic>
      <p:sp>
        <p:nvSpPr>
          <p:cNvPr id="49" name="Rectangle 117"/>
          <p:cNvSpPr/>
          <p:nvPr>
            <p:custDataLst>
              <p:tags r:id="rId19"/>
            </p:custDataLst>
          </p:nvPr>
        </p:nvSpPr>
        <p:spPr>
          <a:xfrm>
            <a:off x="9527540" y="5003800"/>
            <a:ext cx="717550" cy="184150"/>
          </a:xfrm>
          <a:prstGeom prst="rect">
            <a:avLst/>
          </a:prstGeom>
        </p:spPr>
        <p:txBody>
          <a:bodyPr wrap="square" lIns="0" tIns="0" rIns="0" bIns="0">
            <a:spAutoFit/>
          </a:bodyPr>
          <a:lstStyle/>
          <a:p>
            <a:pPr lvl="0" algn="l">
              <a:spcBef>
                <a:spcPts val="0"/>
              </a:spcBef>
              <a:spcAft>
                <a:spcPts val="0"/>
              </a:spcAft>
              <a:buClrTx/>
              <a:buSzTx/>
              <a:buFontTx/>
              <a:defRPr/>
            </a:pPr>
            <a:r>
              <a:rPr lang="en-US" altLang="zh-CN" sz="1200" b="1" kern="0" noProof="0" dirty="0">
                <a:ln>
                  <a:noFill/>
                </a:ln>
                <a:solidFill>
                  <a:srgbClr val="000000"/>
                </a:solidFill>
                <a:effectLst/>
                <a:uLnTx/>
                <a:uFillTx/>
                <a:latin typeface="Manrope" charset="0"/>
                <a:ea typeface="Roboto" panose="02000000000000000000" charset="0"/>
                <a:cs typeface="Manrope" charset="0"/>
                <a:sym typeface="+mn-ea"/>
              </a:rPr>
              <a:t>One API</a:t>
            </a:r>
            <a:endParaRPr lang="en-US" altLang="zh-CN" sz="1200" b="1" kern="0" noProof="0" dirty="0">
              <a:ln>
                <a:noFill/>
              </a:ln>
              <a:solidFill>
                <a:srgbClr val="000000"/>
              </a:solidFill>
              <a:effectLst/>
              <a:uLnTx/>
              <a:uFillTx/>
              <a:latin typeface="Manrope" charset="0"/>
              <a:ea typeface="Roboto" panose="02000000000000000000" charset="0"/>
              <a:cs typeface="Manrope" charset="0"/>
              <a:sym typeface="+mn-ea"/>
            </a:endParaRPr>
          </a:p>
        </p:txBody>
      </p:sp>
      <p:sp>
        <p:nvSpPr>
          <p:cNvPr id="52" name="Rectangle 117"/>
          <p:cNvSpPr/>
          <p:nvPr>
            <p:custDataLst>
              <p:tags r:id="rId20"/>
            </p:custDataLst>
          </p:nvPr>
        </p:nvSpPr>
        <p:spPr>
          <a:xfrm>
            <a:off x="9526270" y="5241290"/>
            <a:ext cx="1586230" cy="366395"/>
          </a:xfrm>
          <a:prstGeom prst="rect">
            <a:avLst/>
          </a:prstGeom>
        </p:spPr>
        <p:txBody>
          <a:bodyPr wrap="square" lIns="0" tIns="0" rIns="0" bIns="0">
            <a:noAutofit/>
          </a:bodyPr>
          <a:lstStyle/>
          <a:p>
            <a:pPr indent="0" algn="l">
              <a:buFont typeface="Arial" panose="020B0604020202090204" pitchFamily="34" charset="0"/>
              <a:buNone/>
            </a:pPr>
            <a:r>
              <a:rPr lang="en-US" altLang="zh-CN" sz="900">
                <a:solidFill>
                  <a:srgbClr val="686868"/>
                </a:solidFill>
                <a:latin typeface="Manrope" charset="0"/>
                <a:cs typeface="Manrope" charset="0"/>
                <a:sym typeface="+mn-ea"/>
              </a:rPr>
              <a:t>Cross-Product Consistency</a:t>
            </a:r>
            <a:endParaRPr lang="en-US" altLang="zh-CN" sz="800" b="1" kern="0" noProof="0" dirty="0">
              <a:ln>
                <a:noFill/>
              </a:ln>
              <a:solidFill>
                <a:srgbClr val="686868"/>
              </a:solidFill>
              <a:effectLst/>
              <a:uLnTx/>
              <a:uFillTx/>
              <a:latin typeface="Manrope" charset="0"/>
              <a:ea typeface="Roboto" panose="02000000000000000000" charset="0"/>
              <a:cs typeface="Manrope" charset="0"/>
              <a:sym typeface="+mn-ea"/>
            </a:endParaRPr>
          </a:p>
        </p:txBody>
      </p:sp>
      <p:sp>
        <p:nvSpPr>
          <p:cNvPr id="53" name="Rectangle 117"/>
          <p:cNvSpPr/>
          <p:nvPr>
            <p:custDataLst>
              <p:tags r:id="rId21"/>
            </p:custDataLst>
          </p:nvPr>
        </p:nvSpPr>
        <p:spPr>
          <a:xfrm>
            <a:off x="8808720" y="4531995"/>
            <a:ext cx="2186305" cy="184150"/>
          </a:xfrm>
          <a:prstGeom prst="rect">
            <a:avLst/>
          </a:prstGeom>
        </p:spPr>
        <p:txBody>
          <a:bodyPr wrap="square" lIns="0" tIns="0" rIns="0" bIns="0">
            <a:spAutoFit/>
          </a:bodyPr>
          <a:lstStyle/>
          <a:p>
            <a:pPr lvl="0" algn="l">
              <a:spcBef>
                <a:spcPts val="0"/>
              </a:spcBef>
              <a:spcAft>
                <a:spcPts val="0"/>
              </a:spcAft>
              <a:buClrTx/>
              <a:buSzTx/>
              <a:buFontTx/>
              <a:defRPr/>
            </a:pPr>
            <a:r>
              <a:rPr lang="en-US" altLang="zh-CN" sz="1200" b="1" kern="0" noProof="0" dirty="0">
                <a:ln>
                  <a:noFill/>
                </a:ln>
                <a:solidFill>
                  <a:srgbClr val="0D58C9"/>
                </a:solidFill>
                <a:effectLst/>
                <a:uLnTx/>
                <a:uFillTx/>
                <a:latin typeface="Manrope" charset="0"/>
                <a:ea typeface="Roboto" panose="02000000000000000000" charset="0"/>
                <a:cs typeface="Manrope" charset="0"/>
                <a:sym typeface="+mn-ea"/>
              </a:rPr>
              <a:t>Platform-Specific Integration</a:t>
            </a:r>
            <a:endParaRPr lang="en-US" altLang="zh-CN" sz="1200" b="1" kern="0" noProof="0" dirty="0">
              <a:ln>
                <a:noFill/>
              </a:ln>
              <a:solidFill>
                <a:srgbClr val="0D58C9"/>
              </a:solidFill>
              <a:effectLst/>
              <a:uLnTx/>
              <a:uFillTx/>
              <a:latin typeface="Manrope" charset="0"/>
              <a:ea typeface="Roboto" panose="02000000000000000000" charset="0"/>
              <a:cs typeface="Manrope" charset="0"/>
              <a:sym typeface="+mn-ea"/>
            </a:endParaRPr>
          </a:p>
        </p:txBody>
      </p:sp>
      <p:pic>
        <p:nvPicPr>
          <p:cNvPr id="100" name="图片 99" descr="Group 135"/>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7385050" y="4795520"/>
            <a:ext cx="608965" cy="156845"/>
          </a:xfrm>
          <a:prstGeom prst="rect">
            <a:avLst/>
          </a:prstGeom>
        </p:spPr>
      </p:pic>
      <p:sp>
        <p:nvSpPr>
          <p:cNvPr id="56" name="灯片编号占位符 42"/>
          <p:cNvSpPr>
            <a:spLocks noGrp="1"/>
          </p:cNvSpPr>
          <p:nvPr/>
        </p:nvSpPr>
        <p:spPr>
          <a:xfrm>
            <a:off x="11386185" y="6381115"/>
            <a:ext cx="586740" cy="316865"/>
          </a:xfrm>
          <a:prstGeom prst="rect">
            <a:avLst/>
          </a:prstGeom>
        </p:spPr>
        <p:txBody>
          <a:bodyPr vert="horz" lIns="91440" tIns="45720" rIns="91440" bIns="45720" rtlCol="0" anchor="ctr">
            <a:normAutofit/>
          </a:bodyPr>
          <a:lstStyle>
            <a:defPPr>
              <a:defRPr lang="zh-CN"/>
            </a:defPPr>
            <a:lvl1pPr marL="0" algn="r" defTabSz="914400" rtl="0" eaLnBrk="1" latinLnBrk="0" hangingPunct="1">
              <a:defRPr sz="1000" kern="1200" baseline="0">
                <a:solidFill>
                  <a:schemeClr val="tx1">
                    <a:tint val="75000"/>
                  </a:schemeClr>
                </a:solidFill>
                <a:latin typeface="Manrope" charset="0"/>
                <a:ea typeface="Manrope" charset="0"/>
                <a:cs typeface="Manrope"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AE70B2-8BF9-45C0-BB95-33D1B9D3A854}" type="slidenum">
              <a:rPr lang="zh-CN" altLang="en-US" smtClean="0">
                <a:solidFill>
                  <a:schemeClr val="tx1">
                    <a:lumMod val="65000"/>
                    <a:lumOff val="35000"/>
                  </a:schemeClr>
                </a:solidFill>
              </a:rPr>
            </a:fld>
            <a:endParaRPr lang="zh-CN" altLang="en-US" dirty="0" smtClean="0">
              <a:solidFill>
                <a:schemeClr val="tx1">
                  <a:lumMod val="65000"/>
                  <a:lumOff val="35000"/>
                </a:schemeClr>
              </a:solidFill>
            </a:endParaRPr>
          </a:p>
        </p:txBody>
      </p:sp>
      <p:pic>
        <p:nvPicPr>
          <p:cNvPr id="6" name="图片 5" descr="新LOGO-彩色"/>
          <p:cNvPicPr>
            <a:picLocks noChangeAspect="1"/>
          </p:cNvPicPr>
          <p:nvPr>
            <p:custDataLst>
              <p:tags r:id="rId24"/>
            </p:custDataLst>
          </p:nvPr>
        </p:nvPicPr>
        <p:blipFill>
          <a:blip r:embed="rId25"/>
          <a:stretch>
            <a:fillRect/>
          </a:stretch>
        </p:blipFill>
        <p:spPr>
          <a:xfrm>
            <a:off x="10516870" y="388620"/>
            <a:ext cx="1259840" cy="346710"/>
          </a:xfrm>
          <a:prstGeom prst="rect">
            <a:avLst/>
          </a:prstGeom>
        </p:spPr>
      </p:pic>
      <p:grpSp>
        <p:nvGrpSpPr>
          <p:cNvPr id="18" name="组合 17"/>
          <p:cNvGrpSpPr/>
          <p:nvPr/>
        </p:nvGrpSpPr>
        <p:grpSpPr>
          <a:xfrm>
            <a:off x="546735" y="6309360"/>
            <a:ext cx="1751330" cy="304800"/>
            <a:chOff x="861" y="9936"/>
            <a:chExt cx="2758" cy="480"/>
          </a:xfrm>
        </p:grpSpPr>
        <p:sp>
          <p:nvSpPr>
            <p:cNvPr id="87" name="文本框 86"/>
            <p:cNvSpPr txBox="1"/>
            <p:nvPr/>
          </p:nvSpPr>
          <p:spPr>
            <a:xfrm>
              <a:off x="1297" y="9976"/>
              <a:ext cx="2322" cy="401"/>
            </a:xfrm>
            <a:prstGeom prst="rect">
              <a:avLst/>
            </a:prstGeom>
            <a:noFill/>
          </p:spPr>
          <p:txBody>
            <a:bodyPr wrap="square" rtlCol="0">
              <a:noAutofit/>
            </a:bodyPr>
            <a:p>
              <a:pPr algn="l"/>
              <a:r>
                <a:rPr lang="zh-CN" altLang="en-US" sz="1000">
                  <a:solidFill>
                    <a:srgbClr val="666666"/>
                  </a:solidFill>
                  <a:latin typeface="Manrope" charset="0"/>
                  <a:ea typeface="Manrope" charset="0"/>
                  <a:cs typeface="Manrope" charset="0"/>
                </a:rPr>
                <a:t>Make Sensing Matter</a:t>
              </a:r>
              <a:endParaRPr lang="zh-CN" altLang="en-US" sz="1000">
                <a:solidFill>
                  <a:srgbClr val="666666"/>
                </a:solidFill>
                <a:latin typeface="Manrope" charset="0"/>
                <a:ea typeface="Manrope" charset="0"/>
                <a:cs typeface="Manrope" charset="0"/>
              </a:endParaRPr>
            </a:p>
          </p:txBody>
        </p:sp>
        <p:pic>
          <p:nvPicPr>
            <p:cNvPr id="19" name="图片 18" descr="title-symbol-1-标题-标签-辅助图形"/>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861" y="9936"/>
              <a:ext cx="480" cy="480"/>
            </a:xfrm>
            <a:prstGeom prst="rect">
              <a:avLst/>
            </a:prstGeom>
          </p:spPr>
        </p:pic>
      </p:grpSp>
    </p:spTree>
    <p:custDataLst>
      <p:tags r:id="rId28"/>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E:/工作文件/2026/9月/Milestone PPT/背景图-压缩/合作-拼图配图.png合作-拼图配图"/>
          <p:cNvPicPr>
            <a:picLocks noChangeAspect="1"/>
          </p:cNvPicPr>
          <p:nvPr/>
        </p:nvPicPr>
        <p:blipFill>
          <a:blip r:embed="rId1"/>
          <a:srcRect/>
          <a:stretch>
            <a:fillRect/>
          </a:stretch>
        </p:blipFill>
        <p:spPr>
          <a:xfrm>
            <a:off x="0" y="0"/>
            <a:ext cx="12192000" cy="6858000"/>
          </a:xfrm>
          <a:prstGeom prst="rect">
            <a:avLst/>
          </a:prstGeom>
        </p:spPr>
      </p:pic>
      <p:grpSp>
        <p:nvGrpSpPr>
          <p:cNvPr id="35" name="组合 34"/>
          <p:cNvGrpSpPr/>
          <p:nvPr/>
        </p:nvGrpSpPr>
        <p:grpSpPr>
          <a:xfrm>
            <a:off x="10302875" y="307975"/>
            <a:ext cx="1397635" cy="380365"/>
            <a:chOff x="16500" y="500"/>
            <a:chExt cx="2201" cy="599"/>
          </a:xfrm>
        </p:grpSpPr>
        <p:pic>
          <p:nvPicPr>
            <p:cNvPr id="8" name="Image 4" descr="preencoded.png"/>
            <p:cNvPicPr>
              <a:picLocks noChangeAspect="1"/>
            </p:cNvPicPr>
            <p:nvPr/>
          </p:nvPicPr>
          <p:blipFill>
            <a:blip r:embed="rId2"/>
            <a:stretch>
              <a:fillRect/>
            </a:stretch>
          </p:blipFill>
          <p:spPr>
            <a:xfrm>
              <a:off x="17107" y="741"/>
              <a:ext cx="98" cy="251"/>
            </a:xfrm>
            <a:prstGeom prst="rect">
              <a:avLst/>
            </a:prstGeom>
          </p:spPr>
        </p:pic>
        <p:pic>
          <p:nvPicPr>
            <p:cNvPr id="9" name="Image 5" descr="preencoded.png"/>
            <p:cNvPicPr>
              <a:picLocks noChangeAspect="1"/>
            </p:cNvPicPr>
            <p:nvPr/>
          </p:nvPicPr>
          <p:blipFill>
            <a:blip r:embed="rId3"/>
            <a:stretch>
              <a:fillRect/>
            </a:stretch>
          </p:blipFill>
          <p:spPr>
            <a:xfrm>
              <a:off x="17171" y="629"/>
              <a:ext cx="56" cy="59"/>
            </a:xfrm>
            <a:prstGeom prst="rect">
              <a:avLst/>
            </a:prstGeom>
          </p:spPr>
        </p:pic>
        <p:pic>
          <p:nvPicPr>
            <p:cNvPr id="10" name="Image 6" descr="preencoded.png"/>
            <p:cNvPicPr>
              <a:picLocks noChangeAspect="1"/>
            </p:cNvPicPr>
            <p:nvPr/>
          </p:nvPicPr>
          <p:blipFill>
            <a:blip r:embed="rId4"/>
            <a:stretch>
              <a:fillRect/>
            </a:stretch>
          </p:blipFill>
          <p:spPr>
            <a:xfrm>
              <a:off x="17220" y="629"/>
              <a:ext cx="122" cy="363"/>
            </a:xfrm>
            <a:prstGeom prst="rect">
              <a:avLst/>
            </a:prstGeom>
          </p:spPr>
        </p:pic>
        <p:pic>
          <p:nvPicPr>
            <p:cNvPr id="11" name="Image 7" descr="preencoded.png"/>
            <p:cNvPicPr>
              <a:picLocks noChangeAspect="1"/>
            </p:cNvPicPr>
            <p:nvPr/>
          </p:nvPicPr>
          <p:blipFill>
            <a:blip r:embed="rId5"/>
            <a:stretch>
              <a:fillRect/>
            </a:stretch>
          </p:blipFill>
          <p:spPr>
            <a:xfrm>
              <a:off x="17338" y="741"/>
              <a:ext cx="253" cy="251"/>
            </a:xfrm>
            <a:prstGeom prst="rect">
              <a:avLst/>
            </a:prstGeom>
          </p:spPr>
        </p:pic>
        <p:pic>
          <p:nvPicPr>
            <p:cNvPr id="12" name="Image 8" descr="preencoded.png"/>
            <p:cNvPicPr>
              <a:picLocks noChangeAspect="1"/>
            </p:cNvPicPr>
            <p:nvPr/>
          </p:nvPicPr>
          <p:blipFill>
            <a:blip r:embed="rId6"/>
            <a:stretch>
              <a:fillRect/>
            </a:stretch>
          </p:blipFill>
          <p:spPr>
            <a:xfrm>
              <a:off x="17612" y="741"/>
              <a:ext cx="217" cy="249"/>
            </a:xfrm>
            <a:prstGeom prst="rect">
              <a:avLst/>
            </a:prstGeom>
          </p:spPr>
        </p:pic>
        <p:pic>
          <p:nvPicPr>
            <p:cNvPr id="13" name="Image 9" descr="preencoded.png"/>
            <p:cNvPicPr>
              <a:picLocks noChangeAspect="1"/>
            </p:cNvPicPr>
            <p:nvPr/>
          </p:nvPicPr>
          <p:blipFill>
            <a:blip r:embed="rId7"/>
            <a:stretch>
              <a:fillRect/>
            </a:stretch>
          </p:blipFill>
          <p:spPr>
            <a:xfrm>
              <a:off x="17851" y="741"/>
              <a:ext cx="95" cy="251"/>
            </a:xfrm>
            <a:prstGeom prst="rect">
              <a:avLst/>
            </a:prstGeom>
          </p:spPr>
        </p:pic>
        <p:pic>
          <p:nvPicPr>
            <p:cNvPr id="14" name="Image 10" descr="preencoded.png"/>
            <p:cNvPicPr>
              <a:picLocks noChangeAspect="1"/>
            </p:cNvPicPr>
            <p:nvPr/>
          </p:nvPicPr>
          <p:blipFill>
            <a:blip r:embed="rId8"/>
            <a:stretch>
              <a:fillRect/>
            </a:stretch>
          </p:blipFill>
          <p:spPr>
            <a:xfrm>
              <a:off x="17915" y="629"/>
              <a:ext cx="56" cy="59"/>
            </a:xfrm>
            <a:prstGeom prst="rect">
              <a:avLst/>
            </a:prstGeom>
          </p:spPr>
        </p:pic>
        <p:pic>
          <p:nvPicPr>
            <p:cNvPr id="15" name="Image 11" descr="preencoded.png"/>
            <p:cNvPicPr>
              <a:picLocks noChangeAspect="1"/>
            </p:cNvPicPr>
            <p:nvPr/>
          </p:nvPicPr>
          <p:blipFill>
            <a:blip r:embed="rId9"/>
            <a:stretch>
              <a:fillRect/>
            </a:stretch>
          </p:blipFill>
          <p:spPr>
            <a:xfrm>
              <a:off x="17949" y="739"/>
              <a:ext cx="295" cy="361"/>
            </a:xfrm>
            <a:prstGeom prst="rect">
              <a:avLst/>
            </a:prstGeom>
          </p:spPr>
        </p:pic>
        <p:pic>
          <p:nvPicPr>
            <p:cNvPr id="16" name="Image 12" descr="preencoded.png"/>
            <p:cNvPicPr>
              <a:picLocks noChangeAspect="1"/>
            </p:cNvPicPr>
            <p:nvPr/>
          </p:nvPicPr>
          <p:blipFill>
            <a:blip r:embed="rId10"/>
            <a:stretch>
              <a:fillRect/>
            </a:stretch>
          </p:blipFill>
          <p:spPr>
            <a:xfrm>
              <a:off x="18254" y="632"/>
              <a:ext cx="261" cy="366"/>
            </a:xfrm>
            <a:prstGeom prst="rect">
              <a:avLst/>
            </a:prstGeom>
          </p:spPr>
        </p:pic>
        <p:pic>
          <p:nvPicPr>
            <p:cNvPr id="17" name="Image 13" descr="preencoded.png"/>
            <p:cNvPicPr>
              <a:picLocks noChangeAspect="1"/>
            </p:cNvPicPr>
            <p:nvPr/>
          </p:nvPicPr>
          <p:blipFill>
            <a:blip r:embed="rId11"/>
            <a:stretch>
              <a:fillRect/>
            </a:stretch>
          </p:blipFill>
          <p:spPr>
            <a:xfrm>
              <a:off x="18551" y="632"/>
              <a:ext cx="151" cy="361"/>
            </a:xfrm>
            <a:prstGeom prst="rect">
              <a:avLst/>
            </a:prstGeom>
          </p:spPr>
        </p:pic>
        <p:pic>
          <p:nvPicPr>
            <p:cNvPr id="18" name="Image 14" descr="preencoded.png"/>
            <p:cNvPicPr>
              <a:picLocks noChangeAspect="1"/>
            </p:cNvPicPr>
            <p:nvPr/>
          </p:nvPicPr>
          <p:blipFill>
            <a:blip r:embed="rId12"/>
            <a:stretch>
              <a:fillRect/>
            </a:stretch>
          </p:blipFill>
          <p:spPr>
            <a:xfrm>
              <a:off x="16500" y="607"/>
              <a:ext cx="141" cy="385"/>
            </a:xfrm>
            <a:prstGeom prst="rect">
              <a:avLst/>
            </a:prstGeom>
          </p:spPr>
        </p:pic>
        <p:pic>
          <p:nvPicPr>
            <p:cNvPr id="19" name="Image 15" descr="preencoded.png"/>
            <p:cNvPicPr>
              <a:picLocks noChangeAspect="1"/>
            </p:cNvPicPr>
            <p:nvPr/>
          </p:nvPicPr>
          <p:blipFill>
            <a:blip r:embed="rId13"/>
            <a:stretch>
              <a:fillRect/>
            </a:stretch>
          </p:blipFill>
          <p:spPr>
            <a:xfrm>
              <a:off x="16959" y="639"/>
              <a:ext cx="154" cy="354"/>
            </a:xfrm>
            <a:prstGeom prst="rect">
              <a:avLst/>
            </a:prstGeom>
          </p:spPr>
        </p:pic>
        <p:pic>
          <p:nvPicPr>
            <p:cNvPr id="20" name="Image 16" descr="preencoded.png"/>
            <p:cNvPicPr>
              <a:picLocks noChangeAspect="1"/>
            </p:cNvPicPr>
            <p:nvPr/>
          </p:nvPicPr>
          <p:blipFill>
            <a:blip r:embed="rId14"/>
            <a:stretch>
              <a:fillRect/>
            </a:stretch>
          </p:blipFill>
          <p:spPr>
            <a:xfrm>
              <a:off x="16598" y="500"/>
              <a:ext cx="627" cy="403"/>
            </a:xfrm>
            <a:prstGeom prst="rect">
              <a:avLst/>
            </a:prstGeom>
          </p:spPr>
        </p:pic>
      </p:grpSp>
      <p:grpSp>
        <p:nvGrpSpPr>
          <p:cNvPr id="36" name="组合 35"/>
          <p:cNvGrpSpPr/>
          <p:nvPr/>
        </p:nvGrpSpPr>
        <p:grpSpPr>
          <a:xfrm>
            <a:off x="539115" y="6359525"/>
            <a:ext cx="1825625" cy="254635"/>
            <a:chOff x="547" y="9943"/>
            <a:chExt cx="2875" cy="401"/>
          </a:xfrm>
        </p:grpSpPr>
        <p:pic>
          <p:nvPicPr>
            <p:cNvPr id="37" name="图片 36" descr="Group 115"/>
            <p:cNvPicPr>
              <a:picLocks noChangeAspect="1"/>
            </p:cNvPicPr>
            <p:nvPr/>
          </p:nvPicPr>
          <p:blipFill>
            <a:blip r:embed="rId15"/>
            <a:stretch>
              <a:fillRect/>
            </a:stretch>
          </p:blipFill>
          <p:spPr>
            <a:xfrm>
              <a:off x="547" y="10009"/>
              <a:ext cx="563" cy="245"/>
            </a:xfrm>
            <a:prstGeom prst="rect">
              <a:avLst/>
            </a:prstGeom>
          </p:spPr>
        </p:pic>
        <p:sp>
          <p:nvSpPr>
            <p:cNvPr id="38" name="文本框 37"/>
            <p:cNvSpPr txBox="1"/>
            <p:nvPr/>
          </p:nvSpPr>
          <p:spPr>
            <a:xfrm>
              <a:off x="1100" y="9943"/>
              <a:ext cx="2322" cy="401"/>
            </a:xfrm>
            <a:prstGeom prst="rect">
              <a:avLst/>
            </a:prstGeom>
            <a:noFill/>
          </p:spPr>
          <p:txBody>
            <a:bodyPr wrap="square" rtlCol="0">
              <a:noAutofit/>
            </a:bodyPr>
            <a:p>
              <a:pPr algn="l"/>
              <a:r>
                <a:rPr lang="zh-CN" altLang="en-US" sz="1000">
                  <a:solidFill>
                    <a:srgbClr val="666666"/>
                  </a:solidFill>
                  <a:latin typeface="Manrope" charset="0"/>
                  <a:ea typeface="思源黑体 CN Regular" charset="-122"/>
                  <a:cs typeface="Manrope" charset="0"/>
                </a:rPr>
                <a:t>Make Sensing Matter</a:t>
              </a:r>
              <a:endParaRPr lang="zh-CN" altLang="en-US" sz="1000">
                <a:solidFill>
                  <a:srgbClr val="666666"/>
                </a:solidFill>
                <a:latin typeface="Manrope" charset="0"/>
                <a:ea typeface="思源黑体 CN Regular" charset="-122"/>
                <a:cs typeface="Manrope" charset="0"/>
              </a:endParaRPr>
            </a:p>
          </p:txBody>
        </p:sp>
      </p:grpSp>
      <p:sp>
        <p:nvSpPr>
          <p:cNvPr id="3" name="Text 3"/>
          <p:cNvSpPr/>
          <p:nvPr/>
        </p:nvSpPr>
        <p:spPr>
          <a:xfrm>
            <a:off x="483235" y="484505"/>
            <a:ext cx="7451090" cy="488950"/>
          </a:xfrm>
          <a:prstGeom prst="rect">
            <a:avLst/>
          </a:prstGeom>
          <a:noFill/>
        </p:spPr>
        <p:txBody>
          <a:bodyPr wrap="square" rtlCol="0" anchor="ctr"/>
          <a:p>
            <a:pPr marL="0" indent="0" algn="l">
              <a:lnSpc>
                <a:spcPts val="2880"/>
              </a:lnSpc>
              <a:buNone/>
            </a:pPr>
            <a:r>
              <a:rPr lang="en-US" altLang="zh-CN" sz="3200" kern="0" spc="-48" dirty="0">
                <a:solidFill>
                  <a:srgbClr val="404040">
                    <a:alpha val="99000"/>
                  </a:srgbClr>
                </a:solidFill>
                <a:latin typeface="Manrope SemiBold" charset="0"/>
                <a:ea typeface="宋体" pitchFamily="2" charset="-122"/>
                <a:cs typeface="Manrope SemiBold" charset="0"/>
                <a:sym typeface="+mn-ea"/>
              </a:rPr>
              <a:t>Built to Support Your Business</a:t>
            </a:r>
            <a:endParaRPr lang="en-US" altLang="zh-CN" sz="3200" kern="0" spc="-48" dirty="0">
              <a:solidFill>
                <a:srgbClr val="333333">
                  <a:alpha val="99000"/>
                </a:srgbClr>
              </a:solidFill>
              <a:latin typeface="Manrope SemiBold" charset="0"/>
              <a:ea typeface="Manrope" pitchFamily="34" charset="-122"/>
              <a:cs typeface="Manrope SemiBold" charset="0"/>
              <a:sym typeface="+mn-ea"/>
            </a:endParaRPr>
          </a:p>
        </p:txBody>
      </p:sp>
      <p:sp>
        <p:nvSpPr>
          <p:cNvPr id="5" name="文本框 4"/>
          <p:cNvSpPr txBox="1"/>
          <p:nvPr/>
        </p:nvSpPr>
        <p:spPr>
          <a:xfrm>
            <a:off x="483235" y="939165"/>
            <a:ext cx="6108700" cy="337185"/>
          </a:xfrm>
          <a:prstGeom prst="rect">
            <a:avLst/>
          </a:prstGeom>
          <a:noFill/>
        </p:spPr>
        <p:txBody>
          <a:bodyPr wrap="square" rtlCol="0">
            <a:spAutoFit/>
          </a:bodyPr>
          <a:p>
            <a:r>
              <a:rPr lang="en-US" altLang="zh-CN" sz="1600">
                <a:solidFill>
                  <a:srgbClr val="666666"/>
                </a:solidFill>
                <a:latin typeface="Manrope SemiBold" charset="0"/>
                <a:cs typeface="Manrope SemiBold" charset="0"/>
                <a:sym typeface="+mn-ea"/>
              </a:rPr>
              <a:t>Win More Projects. Deliver with Confidence. Grow Together.</a:t>
            </a:r>
            <a:endParaRPr lang="en-US" altLang="zh-CN" sz="1600">
              <a:solidFill>
                <a:srgbClr val="333333"/>
              </a:solidFill>
              <a:latin typeface="Manrope SemiBold" charset="0"/>
              <a:cs typeface="Manrope SemiBold" charset="0"/>
            </a:endParaRPr>
          </a:p>
        </p:txBody>
      </p:sp>
      <p:grpSp>
        <p:nvGrpSpPr>
          <p:cNvPr id="177" name="组合 176"/>
          <p:cNvGrpSpPr/>
          <p:nvPr/>
        </p:nvGrpSpPr>
        <p:grpSpPr>
          <a:xfrm>
            <a:off x="235585" y="1496695"/>
            <a:ext cx="3388360" cy="5040630"/>
            <a:chOff x="339" y="2357"/>
            <a:chExt cx="5336" cy="7938"/>
          </a:xfrm>
        </p:grpSpPr>
        <p:pic>
          <p:nvPicPr>
            <p:cNvPr id="138" name="图片 137" descr="Frame 2"/>
            <p:cNvPicPr>
              <a:picLocks noChangeAspect="1"/>
            </p:cNvPicPr>
            <p:nvPr/>
          </p:nvPicPr>
          <p:blipFill>
            <a:blip r:embed="rId16"/>
            <a:stretch>
              <a:fillRect/>
            </a:stretch>
          </p:blipFill>
          <p:spPr>
            <a:xfrm>
              <a:off x="339" y="2814"/>
              <a:ext cx="5336" cy="7481"/>
            </a:xfrm>
            <a:prstGeom prst="rect">
              <a:avLst/>
            </a:prstGeom>
          </p:spPr>
        </p:pic>
        <p:grpSp>
          <p:nvGrpSpPr>
            <p:cNvPr id="41" name="组合 40"/>
            <p:cNvGrpSpPr/>
            <p:nvPr/>
          </p:nvGrpSpPr>
          <p:grpSpPr>
            <a:xfrm rot="0">
              <a:off x="1003" y="4795"/>
              <a:ext cx="4053" cy="960"/>
              <a:chOff x="995" y="4828"/>
              <a:chExt cx="4053" cy="960"/>
            </a:xfrm>
          </p:grpSpPr>
          <p:sp>
            <p:nvSpPr>
              <p:cNvPr id="24" name="文本框 23"/>
              <p:cNvSpPr txBox="1"/>
              <p:nvPr/>
            </p:nvSpPr>
            <p:spPr>
              <a:xfrm>
                <a:off x="1123" y="4828"/>
                <a:ext cx="3576" cy="465"/>
              </a:xfrm>
              <a:prstGeom prst="rect">
                <a:avLst/>
              </a:prstGeom>
              <a:noFill/>
            </p:spPr>
            <p:txBody>
              <a:bodyPr wrap="square" rtlCol="0">
                <a:noAutofit/>
              </a:bodyPr>
              <a:p>
                <a:r>
                  <a:rPr lang="en-US" altLang="zh-CN" sz="1200">
                    <a:solidFill>
                      <a:schemeClr val="bg2">
                        <a:lumMod val="25000"/>
                      </a:schemeClr>
                    </a:solidFill>
                    <a:latin typeface="Manrope SemiBold" charset="0"/>
                    <a:cs typeface="Manrope SemiBold" charset="0"/>
                  </a:rPr>
                  <a:t>Demo Support</a:t>
                </a:r>
                <a:endParaRPr lang="en-US" altLang="zh-CN" sz="1200">
                  <a:solidFill>
                    <a:schemeClr val="bg2">
                      <a:lumMod val="25000"/>
                    </a:schemeClr>
                  </a:solidFill>
                  <a:latin typeface="Manrope SemiBold" charset="0"/>
                  <a:cs typeface="Manrope SemiBold" charset="0"/>
                </a:endParaRPr>
              </a:p>
            </p:txBody>
          </p:sp>
          <p:pic>
            <p:nvPicPr>
              <p:cNvPr id="40" name="图片 39" descr="小点-01"/>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995" y="4984"/>
                <a:ext cx="120" cy="120"/>
              </a:xfrm>
              <a:prstGeom prst="rect">
                <a:avLst/>
              </a:prstGeom>
            </p:spPr>
          </p:pic>
          <p:sp>
            <p:nvSpPr>
              <p:cNvPr id="53" name="文本框 52"/>
              <p:cNvSpPr txBox="1"/>
              <p:nvPr/>
            </p:nvSpPr>
            <p:spPr>
              <a:xfrm>
                <a:off x="1123" y="5193"/>
                <a:ext cx="3925" cy="595"/>
              </a:xfrm>
              <a:prstGeom prst="rect">
                <a:avLst/>
              </a:prstGeom>
              <a:noFill/>
            </p:spPr>
            <p:txBody>
              <a:bodyPr wrap="square" rtlCol="0">
                <a:noAutofit/>
              </a:bodyPr>
              <a:p>
                <a:pPr algn="l">
                  <a:lnSpc>
                    <a:spcPct val="120000"/>
                  </a:lnSpc>
                  <a:spcBef>
                    <a:spcPts val="0"/>
                  </a:spcBef>
                  <a:spcAft>
                    <a:spcPts val="0"/>
                  </a:spcAft>
                  <a:buClrTx/>
                  <a:buSzTx/>
                  <a:buFontTx/>
                </a:pPr>
                <a:r>
                  <a:rPr lang="en-US" altLang="zh-CN" sz="1000">
                    <a:solidFill>
                      <a:srgbClr val="666666"/>
                    </a:solidFill>
                    <a:latin typeface="Manrope" charset="0"/>
                    <a:cs typeface="Manrope" charset="0"/>
                  </a:rPr>
                  <a:t>Product evaluation, PoC testing &amp; pilot deployments</a:t>
                </a:r>
                <a:endParaRPr lang="en-US" altLang="zh-CN" sz="1000">
                  <a:solidFill>
                    <a:srgbClr val="666666"/>
                  </a:solidFill>
                  <a:latin typeface="Manrope" charset="0"/>
                  <a:cs typeface="Manrope" charset="0"/>
                </a:endParaRPr>
              </a:p>
            </p:txBody>
          </p:sp>
        </p:grpSp>
        <p:grpSp>
          <p:nvGrpSpPr>
            <p:cNvPr id="42" name="组合 41"/>
            <p:cNvGrpSpPr/>
            <p:nvPr/>
          </p:nvGrpSpPr>
          <p:grpSpPr>
            <a:xfrm rot="0">
              <a:off x="1003" y="6081"/>
              <a:ext cx="4176" cy="1224"/>
              <a:chOff x="995" y="6083"/>
              <a:chExt cx="4176" cy="1224"/>
            </a:xfrm>
          </p:grpSpPr>
          <p:pic>
            <p:nvPicPr>
              <p:cNvPr id="2" name="图片 1" descr="小点-01"/>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995" y="6228"/>
                <a:ext cx="120" cy="120"/>
              </a:xfrm>
              <a:prstGeom prst="rect">
                <a:avLst/>
              </a:prstGeom>
            </p:spPr>
          </p:pic>
          <p:sp>
            <p:nvSpPr>
              <p:cNvPr id="28" name="文本框 27"/>
              <p:cNvSpPr txBox="1"/>
              <p:nvPr/>
            </p:nvSpPr>
            <p:spPr>
              <a:xfrm>
                <a:off x="1123" y="6083"/>
                <a:ext cx="3295" cy="594"/>
              </a:xfrm>
              <a:prstGeom prst="rect">
                <a:avLst/>
              </a:prstGeom>
              <a:noFill/>
            </p:spPr>
            <p:txBody>
              <a:bodyPr wrap="square" rtlCol="0">
                <a:noAutofit/>
              </a:bodyPr>
              <a:p>
                <a:pPr>
                  <a:lnSpc>
                    <a:spcPct val="100000"/>
                  </a:lnSpc>
                </a:pPr>
                <a:r>
                  <a:rPr lang="en-US" altLang="zh-CN" sz="1200">
                    <a:solidFill>
                      <a:schemeClr val="bg2">
                        <a:lumMod val="25000"/>
                      </a:schemeClr>
                    </a:solidFill>
                    <a:latin typeface="Manrope SemiBold" charset="0"/>
                    <a:cs typeface="Manrope SemiBold" charset="0"/>
                  </a:rPr>
                  <a:t>Project Registration &amp; </a:t>
                </a:r>
                <a:endParaRPr lang="en-US" altLang="zh-CN" sz="1200">
                  <a:solidFill>
                    <a:schemeClr val="bg2">
                      <a:lumMod val="25000"/>
                    </a:schemeClr>
                  </a:solidFill>
                  <a:latin typeface="Manrope SemiBold" charset="0"/>
                  <a:cs typeface="Manrope SemiBold" charset="0"/>
                </a:endParaRPr>
              </a:p>
              <a:p>
                <a:pPr>
                  <a:lnSpc>
                    <a:spcPct val="100000"/>
                  </a:lnSpc>
                </a:pPr>
                <a:r>
                  <a:rPr lang="en-US" altLang="zh-CN" sz="1200">
                    <a:solidFill>
                      <a:schemeClr val="bg2">
                        <a:lumMod val="25000"/>
                      </a:schemeClr>
                    </a:solidFill>
                    <a:latin typeface="Manrope SemiBold" charset="0"/>
                    <a:cs typeface="Manrope SemiBold" charset="0"/>
                  </a:rPr>
                  <a:t>Special Pricing</a:t>
                </a:r>
                <a:endParaRPr lang="en-US" altLang="zh-CN" sz="1200">
                  <a:solidFill>
                    <a:schemeClr val="bg2">
                      <a:lumMod val="25000"/>
                    </a:schemeClr>
                  </a:solidFill>
                  <a:latin typeface="Manrope SemiBold" charset="0"/>
                  <a:cs typeface="Manrope SemiBold" charset="0"/>
                </a:endParaRPr>
              </a:p>
            </p:txBody>
          </p:sp>
          <p:sp>
            <p:nvSpPr>
              <p:cNvPr id="56" name="文本框 55"/>
              <p:cNvSpPr txBox="1"/>
              <p:nvPr/>
            </p:nvSpPr>
            <p:spPr>
              <a:xfrm>
                <a:off x="1123" y="6715"/>
                <a:ext cx="4048" cy="592"/>
              </a:xfrm>
              <a:prstGeom prst="rect">
                <a:avLst/>
              </a:prstGeom>
              <a:noFill/>
            </p:spPr>
            <p:txBody>
              <a:bodyPr wrap="square" rtlCol="0">
                <a:noAutofit/>
              </a:bodyPr>
              <a:p>
                <a:pPr algn="l">
                  <a:lnSpc>
                    <a:spcPct val="120000"/>
                  </a:lnSpc>
                  <a:spcBef>
                    <a:spcPts val="0"/>
                  </a:spcBef>
                  <a:spcAft>
                    <a:spcPts val="0"/>
                  </a:spcAft>
                  <a:buClrTx/>
                  <a:buSzTx/>
                  <a:buFontTx/>
                </a:pPr>
                <a:r>
                  <a:rPr lang="en-US" altLang="zh-CN" sz="1000">
                    <a:solidFill>
                      <a:srgbClr val="666666"/>
                    </a:solidFill>
                    <a:latin typeface="Manrope" charset="0"/>
                    <a:cs typeface="Manrope" charset="0"/>
                  </a:rPr>
                  <a:t>Opportunity protection &amp; tailored pricing for competitive project bids</a:t>
                </a:r>
                <a:endParaRPr lang="en-US" altLang="zh-CN" sz="1000">
                  <a:solidFill>
                    <a:srgbClr val="666666"/>
                  </a:solidFill>
                  <a:latin typeface="Manrope" charset="0"/>
                  <a:cs typeface="Manrope" charset="0"/>
                </a:endParaRPr>
              </a:p>
            </p:txBody>
          </p:sp>
        </p:grpSp>
        <p:grpSp>
          <p:nvGrpSpPr>
            <p:cNvPr id="43" name="组合 42"/>
            <p:cNvGrpSpPr/>
            <p:nvPr/>
          </p:nvGrpSpPr>
          <p:grpSpPr>
            <a:xfrm rot="0">
              <a:off x="1003" y="7631"/>
              <a:ext cx="4125" cy="955"/>
              <a:chOff x="995" y="7562"/>
              <a:chExt cx="4125" cy="955"/>
            </a:xfrm>
          </p:grpSpPr>
          <p:sp>
            <p:nvSpPr>
              <p:cNvPr id="61" name="文本框 60"/>
              <p:cNvSpPr txBox="1"/>
              <p:nvPr/>
            </p:nvSpPr>
            <p:spPr>
              <a:xfrm>
                <a:off x="1123" y="7562"/>
                <a:ext cx="3295" cy="465"/>
              </a:xfrm>
              <a:prstGeom prst="rect">
                <a:avLst/>
              </a:prstGeom>
              <a:noFill/>
            </p:spPr>
            <p:txBody>
              <a:bodyPr wrap="square" rtlCol="0">
                <a:noAutofit/>
              </a:bodyPr>
              <a:p>
                <a:r>
                  <a:rPr lang="en-US" altLang="zh-CN" sz="1200">
                    <a:solidFill>
                      <a:schemeClr val="bg2">
                        <a:lumMod val="25000"/>
                      </a:schemeClr>
                    </a:solidFill>
                    <a:latin typeface="Manrope SemiBold" charset="0"/>
                    <a:cs typeface="Manrope SemiBold" charset="0"/>
                    <a:sym typeface="+mn-ea"/>
                  </a:rPr>
                  <a:t>Sales </a:t>
                </a:r>
                <a:r>
                  <a:rPr lang="en-US" altLang="zh-CN" sz="1200">
                    <a:solidFill>
                      <a:schemeClr val="bg2">
                        <a:lumMod val="25000"/>
                      </a:schemeClr>
                    </a:solidFill>
                    <a:latin typeface="Manrope SemiBold" charset="0"/>
                    <a:cs typeface="Manrope SemiBold" charset="0"/>
                  </a:rPr>
                  <a:t>SPIFF Incentives</a:t>
                </a:r>
                <a:endParaRPr lang="en-US" altLang="zh-CN" sz="1200">
                  <a:solidFill>
                    <a:schemeClr val="bg2">
                      <a:lumMod val="25000"/>
                    </a:schemeClr>
                  </a:solidFill>
                  <a:latin typeface="Manrope SemiBold" charset="0"/>
                  <a:cs typeface="Manrope SemiBold" charset="0"/>
                </a:endParaRPr>
              </a:p>
            </p:txBody>
          </p:sp>
          <p:pic>
            <p:nvPicPr>
              <p:cNvPr id="62" name="图片 61" descr="小点-01"/>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995" y="7718"/>
                <a:ext cx="120" cy="120"/>
              </a:xfrm>
              <a:prstGeom prst="rect">
                <a:avLst/>
              </a:prstGeom>
            </p:spPr>
          </p:pic>
          <p:sp>
            <p:nvSpPr>
              <p:cNvPr id="63" name="文本框 62"/>
              <p:cNvSpPr txBox="1"/>
              <p:nvPr/>
            </p:nvSpPr>
            <p:spPr>
              <a:xfrm>
                <a:off x="1123" y="7925"/>
                <a:ext cx="3997" cy="592"/>
              </a:xfrm>
              <a:prstGeom prst="rect">
                <a:avLst/>
              </a:prstGeom>
              <a:noFill/>
            </p:spPr>
            <p:txBody>
              <a:bodyPr wrap="square" rtlCol="0">
                <a:noAutofit/>
              </a:bodyPr>
              <a:p>
                <a:pPr algn="l">
                  <a:lnSpc>
                    <a:spcPct val="120000"/>
                  </a:lnSpc>
                  <a:spcBef>
                    <a:spcPts val="0"/>
                  </a:spcBef>
                  <a:spcAft>
                    <a:spcPts val="0"/>
                  </a:spcAft>
                  <a:buClrTx/>
                  <a:buSzTx/>
                  <a:buFontTx/>
                </a:pPr>
                <a:r>
                  <a:rPr lang="en-US" altLang="zh-CN" sz="1000">
                    <a:solidFill>
                      <a:srgbClr val="666666"/>
                    </a:solidFill>
                    <a:latin typeface="Manrope" charset="0"/>
                    <a:cs typeface="Manrope" charset="0"/>
                  </a:rPr>
                  <a:t>Direct rewards for reps on eligible Milesight product sales</a:t>
                </a:r>
                <a:endParaRPr lang="en-US" altLang="zh-CN" sz="1000">
                  <a:solidFill>
                    <a:srgbClr val="666666"/>
                  </a:solidFill>
                  <a:latin typeface="Manrope" charset="0"/>
                  <a:cs typeface="Manrope" charset="0"/>
                </a:endParaRPr>
              </a:p>
            </p:txBody>
          </p:sp>
        </p:grpSp>
        <p:sp>
          <p:nvSpPr>
            <p:cNvPr id="27" name="椭圆 26"/>
            <p:cNvSpPr/>
            <p:nvPr/>
          </p:nvSpPr>
          <p:spPr>
            <a:xfrm>
              <a:off x="2270" y="2357"/>
              <a:ext cx="1474" cy="1474"/>
            </a:xfrm>
            <a:prstGeom prst="ellipse">
              <a:avLst/>
            </a:prstGeom>
            <a:solidFill>
              <a:srgbClr val="0D58C9"/>
            </a:solidFill>
            <a:ln w="57150">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2" name="Text 12"/>
            <p:cNvSpPr/>
            <p:nvPr/>
          </p:nvSpPr>
          <p:spPr>
            <a:xfrm>
              <a:off x="1140" y="4117"/>
              <a:ext cx="3734" cy="567"/>
            </a:xfrm>
            <a:prstGeom prst="rect">
              <a:avLst/>
            </a:prstGeom>
            <a:noFill/>
          </p:spPr>
          <p:txBody>
            <a:bodyPr wrap="square" rtlCol="0" anchor="ctr"/>
            <a:p>
              <a:pPr marL="0" indent="0" algn="ctr">
                <a:lnSpc>
                  <a:spcPts val="1585"/>
                </a:lnSpc>
                <a:buNone/>
              </a:pPr>
              <a:r>
                <a:rPr lang="en-US" altLang="zh-CN" sz="1600" b="1" kern="0" spc="-24" dirty="0">
                  <a:solidFill>
                    <a:srgbClr val="333333">
                      <a:alpha val="99000"/>
                    </a:srgbClr>
                  </a:solidFill>
                  <a:latin typeface="Manrope SemiBold" charset="0"/>
                  <a:ea typeface="Manrope" pitchFamily="34" charset="-122"/>
                  <a:cs typeface="Manrope SemiBold" charset="0"/>
                  <a:sym typeface="+mn-ea"/>
                </a:rPr>
                <a:t>Sales </a:t>
              </a:r>
              <a:endParaRPr lang="en-US" altLang="zh-CN" sz="1600" b="1" kern="0" spc="-24" dirty="0">
                <a:solidFill>
                  <a:srgbClr val="333333">
                    <a:alpha val="99000"/>
                  </a:srgbClr>
                </a:solidFill>
                <a:latin typeface="Manrope SemiBold" charset="0"/>
                <a:ea typeface="Manrope" pitchFamily="34" charset="-122"/>
                <a:cs typeface="Manrope SemiBold" charset="0"/>
                <a:sym typeface="+mn-ea"/>
              </a:endParaRPr>
            </a:p>
          </p:txBody>
        </p:sp>
      </p:grpSp>
      <p:grpSp>
        <p:nvGrpSpPr>
          <p:cNvPr id="173" name="组合 172"/>
          <p:cNvGrpSpPr/>
          <p:nvPr/>
        </p:nvGrpSpPr>
        <p:grpSpPr>
          <a:xfrm>
            <a:off x="3296285" y="1496695"/>
            <a:ext cx="3388360" cy="5040630"/>
            <a:chOff x="5159" y="2357"/>
            <a:chExt cx="5336" cy="7938"/>
          </a:xfrm>
        </p:grpSpPr>
        <p:pic>
          <p:nvPicPr>
            <p:cNvPr id="139" name="图片 138" descr="Frame 3"/>
            <p:cNvPicPr>
              <a:picLocks noChangeAspect="1"/>
            </p:cNvPicPr>
            <p:nvPr/>
          </p:nvPicPr>
          <p:blipFill>
            <a:blip r:embed="rId19"/>
            <a:stretch>
              <a:fillRect/>
            </a:stretch>
          </p:blipFill>
          <p:spPr>
            <a:xfrm>
              <a:off x="5159" y="2814"/>
              <a:ext cx="5336" cy="7481"/>
            </a:xfrm>
            <a:prstGeom prst="rect">
              <a:avLst/>
            </a:prstGeom>
          </p:spPr>
        </p:pic>
        <p:grpSp>
          <p:nvGrpSpPr>
            <p:cNvPr id="48" name="组合 47"/>
            <p:cNvGrpSpPr/>
            <p:nvPr/>
          </p:nvGrpSpPr>
          <p:grpSpPr>
            <a:xfrm>
              <a:off x="7090" y="2357"/>
              <a:ext cx="1474" cy="1474"/>
              <a:chOff x="6957" y="2341"/>
              <a:chExt cx="1600" cy="1600"/>
            </a:xfrm>
          </p:grpSpPr>
          <p:sp>
            <p:nvSpPr>
              <p:cNvPr id="45" name="椭圆 44"/>
              <p:cNvSpPr/>
              <p:nvPr/>
            </p:nvSpPr>
            <p:spPr>
              <a:xfrm>
                <a:off x="6957" y="2341"/>
                <a:ext cx="1600" cy="1600"/>
              </a:xfrm>
              <a:prstGeom prst="ellipse">
                <a:avLst/>
              </a:prstGeom>
              <a:solidFill>
                <a:schemeClr val="tx1">
                  <a:lumMod val="75000"/>
                  <a:lumOff val="25000"/>
                </a:schemeClr>
              </a:solidFill>
              <a:ln w="57150">
                <a:solidFill>
                  <a:schemeClr val="bg1">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47" name="图片 46" descr="Customer Service-客服-工作人员-人"/>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7238" y="2558"/>
                <a:ext cx="1134" cy="1134"/>
              </a:xfrm>
              <a:prstGeom prst="rect">
                <a:avLst/>
              </a:prstGeom>
            </p:spPr>
          </p:pic>
        </p:grpSp>
        <p:grpSp>
          <p:nvGrpSpPr>
            <p:cNvPr id="158" name="组合 157"/>
            <p:cNvGrpSpPr/>
            <p:nvPr/>
          </p:nvGrpSpPr>
          <p:grpSpPr>
            <a:xfrm>
              <a:off x="5801" y="4117"/>
              <a:ext cx="4053" cy="2438"/>
              <a:chOff x="5801" y="4117"/>
              <a:chExt cx="4053" cy="2438"/>
            </a:xfrm>
          </p:grpSpPr>
          <p:sp>
            <p:nvSpPr>
              <p:cNvPr id="102" name="Text 12"/>
              <p:cNvSpPr/>
              <p:nvPr/>
            </p:nvSpPr>
            <p:spPr>
              <a:xfrm>
                <a:off x="5960" y="4117"/>
                <a:ext cx="3734" cy="567"/>
              </a:xfrm>
              <a:prstGeom prst="rect">
                <a:avLst/>
              </a:prstGeom>
              <a:noFill/>
            </p:spPr>
            <p:txBody>
              <a:bodyPr wrap="square" rtlCol="0" anchor="ctr"/>
              <a:p>
                <a:pPr algn="ctr">
                  <a:lnSpc>
                    <a:spcPts val="1585"/>
                  </a:lnSpc>
                  <a:buClrTx/>
                  <a:buSzTx/>
                  <a:buFontTx/>
                </a:pPr>
                <a:r>
                  <a:rPr lang="en-US" altLang="zh-CN" sz="1600" b="1" kern="0" spc="-24" dirty="0">
                    <a:solidFill>
                      <a:srgbClr val="333333">
                        <a:alpha val="99000"/>
                      </a:srgbClr>
                    </a:solidFill>
                    <a:latin typeface="Manrope SemiBold" charset="0"/>
                    <a:ea typeface="Manrope" pitchFamily="34" charset="-122"/>
                    <a:cs typeface="Manrope SemiBold" charset="0"/>
                    <a:sym typeface="+mn-ea"/>
                  </a:rPr>
                  <a:t>Technical: </a:t>
                </a:r>
                <a:r>
                  <a:rPr lang="en-US" altLang="zh-CN" sz="1600" b="1" kern="0" spc="-24" dirty="0">
                    <a:solidFill>
                      <a:srgbClr val="333333">
                        <a:alpha val="99000"/>
                      </a:srgbClr>
                    </a:solidFill>
                    <a:latin typeface="Manrope SemiBold" charset="0"/>
                    <a:ea typeface="Manrope" pitchFamily="34" charset="-122"/>
                    <a:cs typeface="Manrope SemiBold" charset="0"/>
                    <a:sym typeface="+mn-ea"/>
                  </a:rPr>
                  <a:t>Pre- sales </a:t>
                </a:r>
                <a:endParaRPr lang="en-US" altLang="zh-CN" sz="1600" b="1" kern="0" spc="-24" dirty="0">
                  <a:solidFill>
                    <a:srgbClr val="333333">
                      <a:alpha val="99000"/>
                    </a:srgbClr>
                  </a:solidFill>
                  <a:latin typeface="Manrope SemiBold" charset="0"/>
                  <a:ea typeface="Manrope" pitchFamily="34" charset="-122"/>
                  <a:cs typeface="Manrope SemiBold" charset="0"/>
                  <a:sym typeface="+mn-ea"/>
                </a:endParaRPr>
              </a:p>
            </p:txBody>
          </p:sp>
          <p:grpSp>
            <p:nvGrpSpPr>
              <p:cNvPr id="103" name="组合 102"/>
              <p:cNvGrpSpPr/>
              <p:nvPr/>
            </p:nvGrpSpPr>
            <p:grpSpPr>
              <a:xfrm rot="0">
                <a:off x="5801" y="4643"/>
                <a:ext cx="4012" cy="900"/>
                <a:chOff x="995" y="4828"/>
                <a:chExt cx="4012" cy="900"/>
              </a:xfrm>
            </p:grpSpPr>
            <p:sp>
              <p:nvSpPr>
                <p:cNvPr id="104" name="文本框 103"/>
                <p:cNvSpPr txBox="1"/>
                <p:nvPr/>
              </p:nvSpPr>
              <p:spPr>
                <a:xfrm>
                  <a:off x="1123" y="4828"/>
                  <a:ext cx="3576" cy="465"/>
                </a:xfrm>
                <a:prstGeom prst="rect">
                  <a:avLst/>
                </a:prstGeom>
                <a:noFill/>
              </p:spPr>
              <p:txBody>
                <a:bodyPr wrap="square" rtlCol="0">
                  <a:noAutofit/>
                </a:bodyPr>
                <a:p>
                  <a:pPr algn="l">
                    <a:buClrTx/>
                    <a:buSzTx/>
                    <a:buFontTx/>
                  </a:pPr>
                  <a:r>
                    <a:rPr lang="en-US" altLang="zh-CN" sz="1200">
                      <a:solidFill>
                        <a:schemeClr val="bg2">
                          <a:lumMod val="25000"/>
                        </a:schemeClr>
                      </a:solidFill>
                      <a:latin typeface="Manrope SemiBold" charset="0"/>
                      <a:cs typeface="Manrope SemiBold" charset="0"/>
                      <a:sym typeface="+mn-ea"/>
                    </a:rPr>
                    <a:t>Product &amp; Solution Training</a:t>
                  </a:r>
                  <a:endParaRPr lang="en-US" altLang="zh-CN" sz="1200">
                    <a:solidFill>
                      <a:schemeClr val="bg2">
                        <a:lumMod val="25000"/>
                      </a:schemeClr>
                    </a:solidFill>
                    <a:latin typeface="Manrope SemiBold" charset="0"/>
                    <a:cs typeface="Manrope SemiBold" charset="0"/>
                  </a:endParaRPr>
                </a:p>
              </p:txBody>
            </p:sp>
            <p:pic>
              <p:nvPicPr>
                <p:cNvPr id="105" name="图片 104" descr="小点-01"/>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995" y="4984"/>
                  <a:ext cx="120" cy="120"/>
                </a:xfrm>
                <a:prstGeom prst="rect">
                  <a:avLst/>
                </a:prstGeom>
              </p:spPr>
            </p:pic>
            <p:sp>
              <p:nvSpPr>
                <p:cNvPr id="106" name="文本框 105"/>
                <p:cNvSpPr txBox="1"/>
                <p:nvPr/>
              </p:nvSpPr>
              <p:spPr>
                <a:xfrm>
                  <a:off x="1123" y="5133"/>
                  <a:ext cx="3884" cy="595"/>
                </a:xfrm>
                <a:prstGeom prst="rect">
                  <a:avLst/>
                </a:prstGeom>
                <a:noFill/>
              </p:spPr>
              <p:txBody>
                <a:bodyPr wrap="square" rtlCol="0">
                  <a:noAutofit/>
                </a:bodyPr>
                <a:p>
                  <a:pPr indent="0">
                    <a:lnSpc>
                      <a:spcPct val="120000"/>
                    </a:lnSpc>
                    <a:spcBef>
                      <a:spcPts val="0"/>
                    </a:spcBef>
                    <a:spcAft>
                      <a:spcPts val="0"/>
                    </a:spcAft>
                    <a:buFont typeface="Arial" panose="020B0604020202090204" pitchFamily="34" charset="0"/>
                    <a:buNone/>
                  </a:pPr>
                  <a:r>
                    <a:rPr lang="en-US" altLang="zh-CN" sz="1000">
                      <a:solidFill>
                        <a:srgbClr val="666666"/>
                      </a:solidFill>
                      <a:latin typeface="Manrope" charset="0"/>
                      <a:cs typeface="Manrope" charset="0"/>
                      <a:sym typeface="+mn-ea"/>
                    </a:rPr>
                    <a:t>Product selection, applications &amp; Milestone integration</a:t>
                  </a:r>
                  <a:endParaRPr lang="en-US" altLang="zh-CN" sz="1000">
                    <a:solidFill>
                      <a:schemeClr val="tx1">
                        <a:lumMod val="50000"/>
                        <a:lumOff val="50000"/>
                      </a:schemeClr>
                    </a:solidFill>
                    <a:latin typeface="Manrope" charset="0"/>
                    <a:cs typeface="Manrope" charset="0"/>
                  </a:endParaRPr>
                </a:p>
              </p:txBody>
            </p:sp>
          </p:grpSp>
          <p:grpSp>
            <p:nvGrpSpPr>
              <p:cNvPr id="107" name="组合 106"/>
              <p:cNvGrpSpPr/>
              <p:nvPr/>
            </p:nvGrpSpPr>
            <p:grpSpPr>
              <a:xfrm rot="0">
                <a:off x="5801" y="5673"/>
                <a:ext cx="4053" cy="882"/>
                <a:chOff x="995" y="6083"/>
                <a:chExt cx="4053" cy="882"/>
              </a:xfrm>
            </p:grpSpPr>
            <p:pic>
              <p:nvPicPr>
                <p:cNvPr id="108" name="图片 107" descr="小点-01"/>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995" y="6228"/>
                  <a:ext cx="120" cy="120"/>
                </a:xfrm>
                <a:prstGeom prst="rect">
                  <a:avLst/>
                </a:prstGeom>
              </p:spPr>
            </p:pic>
            <p:sp>
              <p:nvSpPr>
                <p:cNvPr id="109" name="文本框 108"/>
                <p:cNvSpPr txBox="1"/>
                <p:nvPr/>
              </p:nvSpPr>
              <p:spPr>
                <a:xfrm>
                  <a:off x="1123" y="6083"/>
                  <a:ext cx="3925" cy="594"/>
                </a:xfrm>
                <a:prstGeom prst="rect">
                  <a:avLst/>
                </a:prstGeom>
                <a:noFill/>
              </p:spPr>
              <p:txBody>
                <a:bodyPr wrap="square" rtlCol="0">
                  <a:noAutofit/>
                </a:bodyPr>
                <a:p>
                  <a:pPr algn="l">
                    <a:lnSpc>
                      <a:spcPct val="100000"/>
                    </a:lnSpc>
                    <a:buClrTx/>
                    <a:buSzTx/>
                    <a:buFontTx/>
                  </a:pPr>
                  <a:r>
                    <a:rPr lang="en-US" altLang="zh-CN" sz="1200">
                      <a:solidFill>
                        <a:schemeClr val="bg2">
                          <a:lumMod val="25000"/>
                        </a:schemeClr>
                      </a:solidFill>
                      <a:latin typeface="Manrope SemiBold" charset="0"/>
                      <a:cs typeface="Manrope SemiBold" charset="0"/>
                      <a:sym typeface="+mn-ea"/>
                    </a:rPr>
                    <a:t>Project Design &amp; Customization</a:t>
                  </a:r>
                  <a:endParaRPr lang="en-US" altLang="zh-CN" sz="1200">
                    <a:solidFill>
                      <a:schemeClr val="bg2">
                        <a:lumMod val="25000"/>
                      </a:schemeClr>
                    </a:solidFill>
                    <a:latin typeface="Manrope SemiBold" charset="0"/>
                    <a:cs typeface="Manrope SemiBold" charset="0"/>
                  </a:endParaRPr>
                </a:p>
              </p:txBody>
            </p:sp>
            <p:sp>
              <p:nvSpPr>
                <p:cNvPr id="110" name="文本框 109"/>
                <p:cNvSpPr txBox="1"/>
                <p:nvPr/>
              </p:nvSpPr>
              <p:spPr>
                <a:xfrm>
                  <a:off x="1123" y="6373"/>
                  <a:ext cx="3924" cy="592"/>
                </a:xfrm>
                <a:prstGeom prst="rect">
                  <a:avLst/>
                </a:prstGeom>
                <a:noFill/>
              </p:spPr>
              <p:txBody>
                <a:bodyPr wrap="square" rtlCol="0">
                  <a:noAutofit/>
                </a:bodyPr>
                <a:p>
                  <a:pPr algn="l">
                    <a:lnSpc>
                      <a:spcPct val="120000"/>
                    </a:lnSpc>
                    <a:spcBef>
                      <a:spcPts val="0"/>
                    </a:spcBef>
                    <a:spcAft>
                      <a:spcPts val="0"/>
                    </a:spcAft>
                    <a:buClrTx/>
                    <a:buSzTx/>
                    <a:buFont typeface="Arial" panose="020B0604020202090204" pitchFamily="34" charset="0"/>
                    <a:buNone/>
                  </a:pPr>
                  <a:r>
                    <a:rPr lang="en-US" altLang="zh-CN" sz="1000">
                      <a:solidFill>
                        <a:srgbClr val="666666"/>
                      </a:solidFill>
                      <a:latin typeface="Manrope" charset="0"/>
                      <a:cs typeface="Manrope" charset="0"/>
                      <a:sym typeface="+mn-ea"/>
                    </a:rPr>
                    <a:t>Engineering support for solution design &amp; project-specific requirements</a:t>
                  </a:r>
                  <a:endParaRPr lang="en-US" altLang="zh-CN" sz="1000">
                    <a:solidFill>
                      <a:srgbClr val="666666"/>
                    </a:solidFill>
                    <a:latin typeface="Manrope" charset="0"/>
                    <a:cs typeface="Manrope" charset="0"/>
                  </a:endParaRPr>
                </a:p>
              </p:txBody>
            </p:sp>
          </p:grpSp>
        </p:grpSp>
        <p:grpSp>
          <p:nvGrpSpPr>
            <p:cNvPr id="157" name="组合 156"/>
            <p:cNvGrpSpPr/>
            <p:nvPr/>
          </p:nvGrpSpPr>
          <p:grpSpPr>
            <a:xfrm>
              <a:off x="5810" y="7227"/>
              <a:ext cx="4294" cy="2138"/>
              <a:chOff x="5810" y="7226"/>
              <a:chExt cx="4294" cy="2138"/>
            </a:xfrm>
          </p:grpSpPr>
          <p:sp>
            <p:nvSpPr>
              <p:cNvPr id="146" name="Text 12"/>
              <p:cNvSpPr/>
              <p:nvPr/>
            </p:nvSpPr>
            <p:spPr>
              <a:xfrm>
                <a:off x="5960" y="7226"/>
                <a:ext cx="3734" cy="567"/>
              </a:xfrm>
              <a:prstGeom prst="rect">
                <a:avLst/>
              </a:prstGeom>
              <a:noFill/>
            </p:spPr>
            <p:txBody>
              <a:bodyPr wrap="square" rtlCol="0" anchor="ctr"/>
              <a:p>
                <a:pPr algn="ctr">
                  <a:lnSpc>
                    <a:spcPts val="1585"/>
                  </a:lnSpc>
                  <a:buClrTx/>
                  <a:buSzTx/>
                  <a:buFontTx/>
                </a:pPr>
                <a:r>
                  <a:rPr lang="en-US" altLang="zh-CN" sz="1600" b="1" kern="0" spc="-24" dirty="0">
                    <a:solidFill>
                      <a:srgbClr val="333333">
                        <a:alpha val="99000"/>
                      </a:srgbClr>
                    </a:solidFill>
                    <a:latin typeface="Manrope SemiBold" charset="0"/>
                    <a:ea typeface="Manrope" pitchFamily="34" charset="-122"/>
                    <a:cs typeface="Manrope SemiBold" charset="0"/>
                    <a:sym typeface="+mn-ea"/>
                  </a:rPr>
                  <a:t>Technical: Post- sales </a:t>
                </a:r>
                <a:endParaRPr lang="en-US" altLang="zh-CN" sz="1600" b="1" kern="0" spc="-24" dirty="0">
                  <a:solidFill>
                    <a:srgbClr val="333333">
                      <a:alpha val="99000"/>
                    </a:srgbClr>
                  </a:solidFill>
                  <a:latin typeface="Manrope SemiBold" charset="0"/>
                  <a:ea typeface="Manrope" pitchFamily="34" charset="-122"/>
                  <a:cs typeface="Manrope SemiBold" charset="0"/>
                  <a:sym typeface="+mn-ea"/>
                </a:endParaRPr>
              </a:p>
            </p:txBody>
          </p:sp>
          <p:grpSp>
            <p:nvGrpSpPr>
              <p:cNvPr id="147" name="组合 146"/>
              <p:cNvGrpSpPr/>
              <p:nvPr/>
            </p:nvGrpSpPr>
            <p:grpSpPr>
              <a:xfrm rot="0">
                <a:off x="5810" y="7752"/>
                <a:ext cx="4169" cy="722"/>
                <a:chOff x="995" y="4828"/>
                <a:chExt cx="4169" cy="722"/>
              </a:xfrm>
            </p:grpSpPr>
            <p:sp>
              <p:nvSpPr>
                <p:cNvPr id="148" name="文本框 147"/>
                <p:cNvSpPr txBox="1"/>
                <p:nvPr/>
              </p:nvSpPr>
              <p:spPr>
                <a:xfrm>
                  <a:off x="1123" y="4828"/>
                  <a:ext cx="3875" cy="465"/>
                </a:xfrm>
                <a:prstGeom prst="rect">
                  <a:avLst/>
                </a:prstGeom>
                <a:noFill/>
              </p:spPr>
              <p:txBody>
                <a:bodyPr wrap="square" rtlCol="0">
                  <a:noAutofit/>
                </a:bodyPr>
                <a:p>
                  <a:pPr algn="l">
                    <a:buClrTx/>
                    <a:buSzTx/>
                    <a:buFontTx/>
                  </a:pPr>
                  <a:r>
                    <a:rPr lang="en-US" altLang="zh-CN" sz="1200">
                      <a:solidFill>
                        <a:schemeClr val="bg2">
                          <a:lumMod val="25000"/>
                        </a:schemeClr>
                      </a:solidFill>
                      <a:latin typeface="Manrope SemiBold" charset="0"/>
                      <a:cs typeface="Manrope SemiBold" charset="0"/>
                      <a:sym typeface="+mn-ea"/>
                    </a:rPr>
                    <a:t>Dedicated Technical Support</a:t>
                  </a:r>
                  <a:endParaRPr lang="en-US" altLang="zh-CN" sz="1200">
                    <a:solidFill>
                      <a:schemeClr val="bg2">
                        <a:lumMod val="25000"/>
                      </a:schemeClr>
                    </a:solidFill>
                    <a:latin typeface="Manrope SemiBold" charset="0"/>
                    <a:cs typeface="Manrope SemiBold" charset="0"/>
                  </a:endParaRPr>
                </a:p>
              </p:txBody>
            </p:sp>
            <p:pic>
              <p:nvPicPr>
                <p:cNvPr id="149" name="图片 148" descr="小点-01"/>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995" y="4984"/>
                  <a:ext cx="120" cy="120"/>
                </a:xfrm>
                <a:prstGeom prst="rect">
                  <a:avLst/>
                </a:prstGeom>
              </p:spPr>
            </p:pic>
            <p:sp>
              <p:nvSpPr>
                <p:cNvPr id="150" name="文本框 149"/>
                <p:cNvSpPr txBox="1"/>
                <p:nvPr/>
              </p:nvSpPr>
              <p:spPr>
                <a:xfrm>
                  <a:off x="1123" y="5193"/>
                  <a:ext cx="4041" cy="357"/>
                </a:xfrm>
                <a:prstGeom prst="rect">
                  <a:avLst/>
                </a:prstGeom>
                <a:noFill/>
              </p:spPr>
              <p:txBody>
                <a:bodyPr wrap="square" rtlCol="0">
                  <a:noAutofit/>
                </a:bodyPr>
                <a:p>
                  <a:pPr indent="0">
                    <a:buFont typeface="Arial" panose="020B0604020202090204" pitchFamily="34" charset="0"/>
                    <a:buNone/>
                  </a:pPr>
                  <a:r>
                    <a:rPr lang="en-US" altLang="zh-CN" sz="1000">
                      <a:solidFill>
                        <a:srgbClr val="666666"/>
                      </a:solidFill>
                      <a:latin typeface="Manrope" charset="0"/>
                      <a:cs typeface="Manrope" charset="0"/>
                      <a:sym typeface="+mn-ea"/>
                    </a:rPr>
                    <a:t>Direct access for faster issue resolution</a:t>
                  </a:r>
                  <a:endParaRPr lang="en-US" altLang="zh-CN" sz="1000">
                    <a:solidFill>
                      <a:schemeClr val="tx1">
                        <a:lumMod val="50000"/>
                        <a:lumOff val="50000"/>
                      </a:schemeClr>
                    </a:solidFill>
                    <a:latin typeface="Manrope" charset="0"/>
                    <a:cs typeface="Manrope" charset="0"/>
                  </a:endParaRPr>
                </a:p>
              </p:txBody>
            </p:sp>
          </p:grpSp>
          <p:grpSp>
            <p:nvGrpSpPr>
              <p:cNvPr id="151" name="组合 150"/>
              <p:cNvGrpSpPr/>
              <p:nvPr/>
            </p:nvGrpSpPr>
            <p:grpSpPr>
              <a:xfrm rot="0">
                <a:off x="5810" y="8482"/>
                <a:ext cx="4294" cy="882"/>
                <a:chOff x="995" y="6083"/>
                <a:chExt cx="4294" cy="882"/>
              </a:xfrm>
            </p:grpSpPr>
            <p:pic>
              <p:nvPicPr>
                <p:cNvPr id="152" name="图片 151" descr="小点-01"/>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995" y="6228"/>
                  <a:ext cx="120" cy="120"/>
                </a:xfrm>
                <a:prstGeom prst="rect">
                  <a:avLst/>
                </a:prstGeom>
              </p:spPr>
            </p:pic>
            <p:sp>
              <p:nvSpPr>
                <p:cNvPr id="153" name="文本框 152"/>
                <p:cNvSpPr txBox="1"/>
                <p:nvPr/>
              </p:nvSpPr>
              <p:spPr>
                <a:xfrm>
                  <a:off x="1123" y="6083"/>
                  <a:ext cx="3925" cy="594"/>
                </a:xfrm>
                <a:prstGeom prst="rect">
                  <a:avLst/>
                </a:prstGeom>
                <a:noFill/>
              </p:spPr>
              <p:txBody>
                <a:bodyPr wrap="square" rtlCol="0">
                  <a:noAutofit/>
                </a:bodyPr>
                <a:p>
                  <a:pPr algn="l">
                    <a:lnSpc>
                      <a:spcPct val="100000"/>
                    </a:lnSpc>
                    <a:buClrTx/>
                    <a:buSzTx/>
                    <a:buFontTx/>
                  </a:pPr>
                  <a:r>
                    <a:rPr lang="en-US" altLang="zh-CN" sz="1200">
                      <a:solidFill>
                        <a:schemeClr val="bg2">
                          <a:lumMod val="25000"/>
                        </a:schemeClr>
                      </a:solidFill>
                      <a:latin typeface="Manrope SemiBold" charset="0"/>
                      <a:cs typeface="Manrope SemiBold" charset="0"/>
                    </a:rPr>
                    <a:t>On--Site Project Support</a:t>
                  </a:r>
                  <a:endParaRPr lang="en-US" altLang="zh-CN" sz="1200">
                    <a:solidFill>
                      <a:schemeClr val="bg2">
                        <a:lumMod val="25000"/>
                      </a:schemeClr>
                    </a:solidFill>
                    <a:latin typeface="Manrope SemiBold" charset="0"/>
                    <a:cs typeface="Manrope SemiBold" charset="0"/>
                  </a:endParaRPr>
                </a:p>
              </p:txBody>
            </p:sp>
            <p:sp>
              <p:nvSpPr>
                <p:cNvPr id="154" name="文本框 153"/>
                <p:cNvSpPr txBox="1"/>
                <p:nvPr/>
              </p:nvSpPr>
              <p:spPr>
                <a:xfrm>
                  <a:off x="1123" y="6373"/>
                  <a:ext cx="4166" cy="592"/>
                </a:xfrm>
                <a:prstGeom prst="rect">
                  <a:avLst/>
                </a:prstGeom>
                <a:noFill/>
              </p:spPr>
              <p:txBody>
                <a:bodyPr wrap="square" rtlCol="0">
                  <a:noAutofit/>
                </a:bodyPr>
                <a:p>
                  <a:pPr algn="l">
                    <a:lnSpc>
                      <a:spcPct val="120000"/>
                    </a:lnSpc>
                    <a:spcBef>
                      <a:spcPts val="0"/>
                    </a:spcBef>
                    <a:spcAft>
                      <a:spcPts val="0"/>
                    </a:spcAft>
                    <a:buClrTx/>
                    <a:buSzTx/>
                    <a:buFont typeface="Arial" panose="020B0604020202090204" pitchFamily="34" charset="0"/>
                    <a:buNone/>
                  </a:pPr>
                  <a:r>
                    <a:rPr lang="en-US" altLang="zh-CN" sz="1000">
                      <a:solidFill>
                        <a:srgbClr val="666666"/>
                      </a:solidFill>
                      <a:latin typeface="Manrope" charset="0"/>
                      <a:cs typeface="Manrope" charset="0"/>
                      <a:sym typeface="+mn-ea"/>
                    </a:rPr>
                    <a:t>Available for qualified strategic projects upon request</a:t>
                  </a:r>
                  <a:endParaRPr lang="en-US" altLang="zh-CN" sz="1000">
                    <a:solidFill>
                      <a:srgbClr val="666666"/>
                    </a:solidFill>
                    <a:latin typeface="Manrope" charset="0"/>
                    <a:cs typeface="Manrope" charset="0"/>
                  </a:endParaRPr>
                </a:p>
              </p:txBody>
            </p:sp>
          </p:grpSp>
        </p:grpSp>
        <p:cxnSp>
          <p:nvCxnSpPr>
            <p:cNvPr id="156" name="直接连接符 155"/>
            <p:cNvCxnSpPr/>
            <p:nvPr/>
          </p:nvCxnSpPr>
          <p:spPr>
            <a:xfrm>
              <a:off x="5831" y="6931"/>
              <a:ext cx="4004" cy="0"/>
            </a:xfrm>
            <a:prstGeom prst="line">
              <a:avLst/>
            </a:prstGeom>
            <a:ln>
              <a:solidFill>
                <a:schemeClr val="accent1">
                  <a:lumMod val="40000"/>
                  <a:lumOff val="60000"/>
                </a:schemeClr>
              </a:solidFill>
              <a:prstDash val="dash"/>
            </a:ln>
          </p:spPr>
          <p:style>
            <a:lnRef idx="2">
              <a:schemeClr val="accent1"/>
            </a:lnRef>
            <a:fillRef idx="0">
              <a:srgbClr val="FFFFFF"/>
            </a:fillRef>
            <a:effectRef idx="0">
              <a:srgbClr val="FFFFFF"/>
            </a:effectRef>
            <a:fontRef idx="minor">
              <a:schemeClr val="tx1"/>
            </a:fontRef>
          </p:style>
        </p:cxnSp>
      </p:grpSp>
      <p:grpSp>
        <p:nvGrpSpPr>
          <p:cNvPr id="176" name="组合 175"/>
          <p:cNvGrpSpPr/>
          <p:nvPr/>
        </p:nvGrpSpPr>
        <p:grpSpPr>
          <a:xfrm>
            <a:off x="6356985" y="1496695"/>
            <a:ext cx="3388360" cy="5040630"/>
            <a:chOff x="9979" y="2357"/>
            <a:chExt cx="5336" cy="7938"/>
          </a:xfrm>
        </p:grpSpPr>
        <p:pic>
          <p:nvPicPr>
            <p:cNvPr id="140" name="图片 139" descr="Frame 4"/>
            <p:cNvPicPr>
              <a:picLocks noChangeAspect="1"/>
            </p:cNvPicPr>
            <p:nvPr/>
          </p:nvPicPr>
          <p:blipFill>
            <a:blip r:embed="rId22"/>
            <a:stretch>
              <a:fillRect/>
            </a:stretch>
          </p:blipFill>
          <p:spPr>
            <a:xfrm>
              <a:off x="9979" y="2814"/>
              <a:ext cx="5336" cy="7481"/>
            </a:xfrm>
            <a:prstGeom prst="rect">
              <a:avLst/>
            </a:prstGeom>
          </p:spPr>
        </p:pic>
        <p:grpSp>
          <p:nvGrpSpPr>
            <p:cNvPr id="175" name="组合 174"/>
            <p:cNvGrpSpPr/>
            <p:nvPr/>
          </p:nvGrpSpPr>
          <p:grpSpPr>
            <a:xfrm>
              <a:off x="11910" y="2357"/>
              <a:ext cx="1474" cy="1474"/>
              <a:chOff x="11910" y="2357"/>
              <a:chExt cx="1474" cy="1474"/>
            </a:xfrm>
          </p:grpSpPr>
          <p:sp>
            <p:nvSpPr>
              <p:cNvPr id="161" name="椭圆 160"/>
              <p:cNvSpPr/>
              <p:nvPr/>
            </p:nvSpPr>
            <p:spPr>
              <a:xfrm>
                <a:off x="11910" y="2357"/>
                <a:ext cx="1474" cy="1474"/>
              </a:xfrm>
              <a:prstGeom prst="ellipse">
                <a:avLst/>
              </a:prstGeom>
              <a:solidFill>
                <a:srgbClr val="0782F5"/>
              </a:solidFill>
              <a:ln w="57150">
                <a:solidFill>
                  <a:srgbClr val="A7D1FB"/>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63" name="图片 162" descr="Amplified Visibility-扩大影响-喇叭-通知-广播"/>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12080" y="2527"/>
                <a:ext cx="1134" cy="1134"/>
              </a:xfrm>
              <a:prstGeom prst="rect">
                <a:avLst/>
              </a:prstGeom>
            </p:spPr>
          </p:pic>
        </p:grpSp>
        <p:grpSp>
          <p:nvGrpSpPr>
            <p:cNvPr id="164" name="组合 163"/>
            <p:cNvGrpSpPr/>
            <p:nvPr/>
          </p:nvGrpSpPr>
          <p:grpSpPr>
            <a:xfrm rot="0">
              <a:off x="10656" y="4795"/>
              <a:ext cx="4053" cy="960"/>
              <a:chOff x="995" y="4828"/>
              <a:chExt cx="4053" cy="960"/>
            </a:xfrm>
          </p:grpSpPr>
          <p:sp>
            <p:nvSpPr>
              <p:cNvPr id="165" name="文本框 164"/>
              <p:cNvSpPr txBox="1"/>
              <p:nvPr/>
            </p:nvSpPr>
            <p:spPr>
              <a:xfrm>
                <a:off x="1123" y="4828"/>
                <a:ext cx="3576" cy="465"/>
              </a:xfrm>
              <a:prstGeom prst="rect">
                <a:avLst/>
              </a:prstGeom>
              <a:noFill/>
            </p:spPr>
            <p:txBody>
              <a:bodyPr wrap="square" rtlCol="0">
                <a:noAutofit/>
              </a:bodyPr>
              <a:p>
                <a:pPr algn="l">
                  <a:buClrTx/>
                  <a:buSzTx/>
                  <a:buNone/>
                </a:pPr>
                <a:r>
                  <a:rPr lang="en-US" altLang="zh-CN" sz="1200">
                    <a:solidFill>
                      <a:schemeClr val="bg2">
                        <a:lumMod val="25000"/>
                      </a:schemeClr>
                    </a:solidFill>
                    <a:latin typeface="Manrope SemiBold" charset="0"/>
                    <a:cs typeface="Manrope SemiBold" charset="0"/>
                    <a:sym typeface="+mn-ea"/>
                  </a:rPr>
                  <a:t>Case Study Development </a:t>
                </a:r>
                <a:endParaRPr lang="en-US" altLang="zh-CN" sz="1200">
                  <a:solidFill>
                    <a:schemeClr val="bg2">
                      <a:lumMod val="25000"/>
                    </a:schemeClr>
                  </a:solidFill>
                  <a:latin typeface="Manrope SemiBold" charset="0"/>
                  <a:cs typeface="Manrope SemiBold" charset="0"/>
                </a:endParaRPr>
              </a:p>
            </p:txBody>
          </p:sp>
          <p:pic>
            <p:nvPicPr>
              <p:cNvPr id="166" name="图片 165" descr="小点-01"/>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995" y="4984"/>
                <a:ext cx="120" cy="120"/>
              </a:xfrm>
              <a:prstGeom prst="rect">
                <a:avLst/>
              </a:prstGeom>
            </p:spPr>
          </p:pic>
          <p:sp>
            <p:nvSpPr>
              <p:cNvPr id="167" name="文本框 166"/>
              <p:cNvSpPr txBox="1"/>
              <p:nvPr/>
            </p:nvSpPr>
            <p:spPr>
              <a:xfrm>
                <a:off x="1123" y="5193"/>
                <a:ext cx="3925" cy="595"/>
              </a:xfrm>
              <a:prstGeom prst="rect">
                <a:avLst/>
              </a:prstGeom>
              <a:noFill/>
            </p:spPr>
            <p:txBody>
              <a:bodyPr wrap="square" rtlCol="0">
                <a:noAutofit/>
              </a:bodyPr>
              <a:p>
                <a:pPr>
                  <a:lnSpc>
                    <a:spcPct val="120000"/>
                  </a:lnSpc>
                  <a:spcBef>
                    <a:spcPts val="0"/>
                  </a:spcBef>
                  <a:spcAft>
                    <a:spcPts val="0"/>
                  </a:spcAft>
                </a:pPr>
                <a:r>
                  <a:rPr lang="en-US" altLang="zh-CN" sz="1000">
                    <a:solidFill>
                      <a:srgbClr val="666666"/>
                    </a:solidFill>
                    <a:latin typeface="Manrope" charset="0"/>
                    <a:cs typeface="Manrope" charset="0"/>
                    <a:sym typeface="+mn-ea"/>
                  </a:rPr>
                  <a:t>Amplify successful projects across Milesight’s global marketing channels</a:t>
                </a:r>
                <a:endParaRPr lang="en-US" altLang="zh-CN" sz="1000">
                  <a:solidFill>
                    <a:schemeClr val="tx1">
                      <a:lumMod val="50000"/>
                      <a:lumOff val="50000"/>
                    </a:schemeClr>
                  </a:solidFill>
                  <a:latin typeface="Manrope" charset="0"/>
                  <a:cs typeface="Manrope" charset="0"/>
                </a:endParaRPr>
              </a:p>
            </p:txBody>
          </p:sp>
        </p:grpSp>
        <p:grpSp>
          <p:nvGrpSpPr>
            <p:cNvPr id="168" name="组合 167"/>
            <p:cNvGrpSpPr/>
            <p:nvPr/>
          </p:nvGrpSpPr>
          <p:grpSpPr>
            <a:xfrm rot="0">
              <a:off x="10656" y="6081"/>
              <a:ext cx="3862" cy="1287"/>
              <a:chOff x="995" y="6083"/>
              <a:chExt cx="3862" cy="1287"/>
            </a:xfrm>
          </p:grpSpPr>
          <p:pic>
            <p:nvPicPr>
              <p:cNvPr id="169" name="图片 168" descr="小点-01"/>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995" y="6228"/>
                <a:ext cx="120" cy="120"/>
              </a:xfrm>
              <a:prstGeom prst="rect">
                <a:avLst/>
              </a:prstGeom>
            </p:spPr>
          </p:pic>
          <p:sp>
            <p:nvSpPr>
              <p:cNvPr id="170" name="文本框 169"/>
              <p:cNvSpPr txBox="1"/>
              <p:nvPr/>
            </p:nvSpPr>
            <p:spPr>
              <a:xfrm>
                <a:off x="1123" y="6083"/>
                <a:ext cx="3295" cy="594"/>
              </a:xfrm>
              <a:prstGeom prst="rect">
                <a:avLst/>
              </a:prstGeom>
              <a:noFill/>
            </p:spPr>
            <p:txBody>
              <a:bodyPr wrap="square" rtlCol="0">
                <a:noAutofit/>
              </a:bodyPr>
              <a:p>
                <a:pPr>
                  <a:lnSpc>
                    <a:spcPct val="100000"/>
                  </a:lnSpc>
                </a:pPr>
                <a:r>
                  <a:rPr lang="en-US" altLang="zh-CN" sz="1200">
                    <a:solidFill>
                      <a:schemeClr val="bg2">
                        <a:lumMod val="25000"/>
                      </a:schemeClr>
                    </a:solidFill>
                    <a:latin typeface="Manrope SemiBold" charset="0"/>
                    <a:cs typeface="Manrope SemiBold" charset="0"/>
                  </a:rPr>
                  <a:t>Marketing Assets </a:t>
                </a:r>
                <a:endParaRPr lang="en-US" altLang="zh-CN" sz="1200">
                  <a:solidFill>
                    <a:schemeClr val="bg2">
                      <a:lumMod val="25000"/>
                    </a:schemeClr>
                  </a:solidFill>
                  <a:latin typeface="Manrope SemiBold" charset="0"/>
                  <a:cs typeface="Manrope SemiBold" charset="0"/>
                </a:endParaRPr>
              </a:p>
            </p:txBody>
          </p:sp>
          <p:sp>
            <p:nvSpPr>
              <p:cNvPr id="171" name="文本框 170"/>
              <p:cNvSpPr txBox="1"/>
              <p:nvPr/>
            </p:nvSpPr>
            <p:spPr>
              <a:xfrm>
                <a:off x="1123" y="6451"/>
                <a:ext cx="3734" cy="919"/>
              </a:xfrm>
              <a:prstGeom prst="rect">
                <a:avLst/>
              </a:prstGeom>
              <a:noFill/>
            </p:spPr>
            <p:txBody>
              <a:bodyPr wrap="square" rtlCol="0">
                <a:noAutofit/>
              </a:bodyPr>
              <a:p>
                <a:pPr>
                  <a:lnSpc>
                    <a:spcPct val="120000"/>
                  </a:lnSpc>
                  <a:spcBef>
                    <a:spcPts val="0"/>
                  </a:spcBef>
                  <a:spcAft>
                    <a:spcPts val="0"/>
                  </a:spcAft>
                </a:pPr>
                <a:r>
                  <a:rPr lang="en-US" altLang="zh-CN" sz="1000">
                    <a:solidFill>
                      <a:schemeClr val="tx1">
                        <a:lumMod val="50000"/>
                        <a:lumOff val="50000"/>
                      </a:schemeClr>
                    </a:solidFill>
                    <a:latin typeface="Manrope" charset="0"/>
                    <a:cs typeface="Manrope" charset="0"/>
                  </a:rPr>
                  <a:t>Ready-to-use product and solution materials for sales &amp; customer engagement</a:t>
                </a:r>
                <a:endParaRPr lang="en-US" altLang="zh-CN" sz="1000">
                  <a:solidFill>
                    <a:schemeClr val="tx1">
                      <a:lumMod val="50000"/>
                      <a:lumOff val="50000"/>
                    </a:schemeClr>
                  </a:solidFill>
                  <a:latin typeface="Manrope" charset="0"/>
                  <a:cs typeface="Manrope" charset="0"/>
                </a:endParaRPr>
              </a:p>
            </p:txBody>
          </p:sp>
        </p:grpSp>
        <p:sp>
          <p:nvSpPr>
            <p:cNvPr id="172" name="Text 12"/>
            <p:cNvSpPr/>
            <p:nvPr/>
          </p:nvSpPr>
          <p:spPr>
            <a:xfrm>
              <a:off x="10757" y="4117"/>
              <a:ext cx="3734" cy="567"/>
            </a:xfrm>
            <a:prstGeom prst="rect">
              <a:avLst/>
            </a:prstGeom>
            <a:noFill/>
          </p:spPr>
          <p:txBody>
            <a:bodyPr wrap="square" rtlCol="0" anchor="ctr"/>
            <a:p>
              <a:pPr algn="ctr">
                <a:lnSpc>
                  <a:spcPts val="1585"/>
                </a:lnSpc>
                <a:buClrTx/>
                <a:buSzTx/>
                <a:buFontTx/>
              </a:pPr>
              <a:r>
                <a:rPr lang="en-US" altLang="zh-CN" sz="1600" b="1" kern="0" spc="-24" dirty="0">
                  <a:solidFill>
                    <a:srgbClr val="333333">
                      <a:alpha val="99000"/>
                    </a:srgbClr>
                  </a:solidFill>
                  <a:latin typeface="Manrope SemiBold" charset="0"/>
                  <a:ea typeface="Manrope" pitchFamily="34" charset="-122"/>
                  <a:cs typeface="Manrope SemiBold" charset="0"/>
                  <a:sym typeface="+mn-ea"/>
                </a:rPr>
                <a:t>Marketing</a:t>
              </a:r>
              <a:endParaRPr lang="en-US" altLang="zh-CN" sz="1600" b="1" kern="0" spc="-24" dirty="0">
                <a:solidFill>
                  <a:srgbClr val="333333">
                    <a:alpha val="99000"/>
                  </a:srgbClr>
                </a:solidFill>
                <a:latin typeface="Manrope SemiBold" charset="0"/>
                <a:ea typeface="Manrope" pitchFamily="34" charset="-122"/>
                <a:cs typeface="Manrope SemiBold" charset="0"/>
                <a:sym typeface="+mn-ea"/>
              </a:endParaRPr>
            </a:p>
          </p:txBody>
        </p:sp>
      </p:grpSp>
      <p:pic>
        <p:nvPicPr>
          <p:cNvPr id="6" name="图片 5" descr="cost-费用-花费-钱"/>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1598613" y="1633490"/>
            <a:ext cx="662400" cy="6624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3"/>
          <p:cNvSpPr/>
          <p:nvPr/>
        </p:nvSpPr>
        <p:spPr>
          <a:xfrm>
            <a:off x="432435" y="487680"/>
            <a:ext cx="5849620" cy="488950"/>
          </a:xfrm>
          <a:prstGeom prst="rect">
            <a:avLst/>
          </a:prstGeom>
          <a:noFill/>
        </p:spPr>
        <p:txBody>
          <a:bodyPr wrap="square" rtlCol="0" anchor="ctr"/>
          <a:p>
            <a:pPr marL="0" indent="0" algn="l">
              <a:lnSpc>
                <a:spcPts val="2880"/>
              </a:lnSpc>
              <a:buNone/>
            </a:pPr>
            <a:r>
              <a:rPr lang="en-US" altLang="zh-CN" sz="3200" kern="0" spc="-48" dirty="0">
                <a:solidFill>
                  <a:srgbClr val="404040">
                    <a:alpha val="99000"/>
                  </a:srgbClr>
                </a:solidFill>
                <a:latin typeface="Manrope SemiBold" charset="0"/>
                <a:ea typeface="宋体" pitchFamily="2" charset="-122"/>
                <a:cs typeface="Manrope SemiBold" charset="0"/>
                <a:sym typeface="+mn-ea"/>
              </a:rPr>
              <a:t>M</a:t>
            </a:r>
            <a:r>
              <a:rPr lang="en-US" altLang="zh-CN" sz="3200" kern="0" spc="-48" dirty="0">
                <a:solidFill>
                  <a:srgbClr val="404040">
                    <a:alpha val="99000"/>
                  </a:srgbClr>
                </a:solidFill>
                <a:latin typeface="Manrope SemiBold" charset="0"/>
                <a:ea typeface="宋体" pitchFamily="2" charset="-122"/>
                <a:cs typeface="Manrope SemiBold" charset="0"/>
                <a:sym typeface="+mn-ea"/>
              </a:rPr>
              <a:t>ilesight P</a:t>
            </a:r>
            <a:r>
              <a:rPr lang="en-US" altLang="zh-CN" sz="3200" kern="0" spc="-48" dirty="0">
                <a:solidFill>
                  <a:srgbClr val="404040">
                    <a:alpha val="99000"/>
                  </a:srgbClr>
                </a:solidFill>
                <a:latin typeface="Manrope SemiBold" charset="0"/>
                <a:ea typeface="宋体" pitchFamily="2" charset="-122"/>
                <a:cs typeface="Manrope SemiBold" charset="0"/>
                <a:sym typeface="+mn-ea"/>
              </a:rPr>
              <a:t>roduct Portfolio</a:t>
            </a:r>
            <a:endParaRPr lang="en-US" altLang="zh-CN" sz="3200" kern="0" spc="-48" dirty="0">
              <a:solidFill>
                <a:srgbClr val="404040">
                  <a:alpha val="99000"/>
                </a:srgbClr>
              </a:solidFill>
              <a:latin typeface="Manrope SemiBold" charset="0"/>
              <a:ea typeface="宋体" pitchFamily="2" charset="-122"/>
              <a:cs typeface="Manrope SemiBold" charset="0"/>
              <a:sym typeface="+mn-ea"/>
            </a:endParaRPr>
          </a:p>
        </p:txBody>
      </p:sp>
      <p:sp>
        <p:nvSpPr>
          <p:cNvPr id="43" name="灯片编号占位符 42"/>
          <p:cNvSpPr>
            <a:spLocks noGrp="1"/>
          </p:cNvSpPr>
          <p:nvPr>
            <p:ph type="sldNum" sz="quarter" idx="12"/>
          </p:nvPr>
        </p:nvSpPr>
        <p:spPr>
          <a:xfrm>
            <a:off x="11386185" y="6381115"/>
            <a:ext cx="586740" cy="316865"/>
          </a:xfrm>
        </p:spPr>
        <p:txBody>
          <a:bodyPr/>
          <a:p>
            <a:fld id="{49AE70B2-8BF9-45C0-BB95-33D1B9D3A854}" type="slidenum">
              <a:rPr lang="zh-CN" altLang="en-US" smtClean="0">
                <a:solidFill>
                  <a:schemeClr val="tx1">
                    <a:lumMod val="65000"/>
                    <a:lumOff val="35000"/>
                  </a:schemeClr>
                </a:solidFill>
              </a:rPr>
            </a:fld>
            <a:endParaRPr lang="zh-CN" altLang="en-US" dirty="0" smtClean="0">
              <a:solidFill>
                <a:schemeClr val="tx1">
                  <a:lumMod val="65000"/>
                  <a:lumOff val="35000"/>
                </a:schemeClr>
              </a:solidFill>
            </a:endParaRPr>
          </a:p>
        </p:txBody>
      </p:sp>
      <p:grpSp>
        <p:nvGrpSpPr>
          <p:cNvPr id="71" name="组合 70"/>
          <p:cNvGrpSpPr/>
          <p:nvPr/>
        </p:nvGrpSpPr>
        <p:grpSpPr>
          <a:xfrm rot="0">
            <a:off x="567055" y="1501140"/>
            <a:ext cx="11059160" cy="1847215"/>
            <a:chOff x="768" y="1859"/>
            <a:chExt cx="17416" cy="2909"/>
          </a:xfrm>
        </p:grpSpPr>
        <p:sp>
          <p:nvSpPr>
            <p:cNvPr id="5" name="圆角矩形 4"/>
            <p:cNvSpPr/>
            <p:nvPr>
              <p:custDataLst>
                <p:tags r:id="rId1"/>
              </p:custDataLst>
            </p:nvPr>
          </p:nvSpPr>
          <p:spPr>
            <a:xfrm>
              <a:off x="768" y="1859"/>
              <a:ext cx="17416" cy="2909"/>
            </a:xfrm>
            <a:prstGeom prst="roundRect">
              <a:avLst>
                <a:gd name="adj" fmla="val 5052"/>
              </a:avLst>
            </a:prstGeom>
            <a:gradFill>
              <a:gsLst>
                <a:gs pos="100000">
                  <a:srgbClr val="D5E1F3">
                    <a:alpha val="0"/>
                  </a:srgbClr>
                </a:gs>
                <a:gs pos="0">
                  <a:srgbClr val="0D58C9">
                    <a:alpha val="30000"/>
                  </a:srgbClr>
                </a:gs>
              </a:gsLst>
              <a:lin ang="9240000" scaled="0"/>
            </a:gradFill>
            <a:ln w="12700" cmpd="sng">
              <a:solidFill>
                <a:schemeClr val="bg1"/>
              </a:solidFill>
              <a:prstDash val="solid"/>
            </a:ln>
            <a:effectLst>
              <a:outerShdw blurRad="50800" dist="38100" dir="2700000" algn="tr" rotWithShape="0">
                <a:prstClr val="black">
                  <a:alpha val="5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900">
                  <a:cs typeface="Roboto" panose="02000000000000000000" charset="0"/>
                </a:rPr>
                <a:t>             </a:t>
              </a:r>
              <a:endParaRPr lang="en-US" altLang="zh-CN" sz="900">
                <a:cs typeface="Roboto" panose="02000000000000000000" charset="0"/>
              </a:endParaRPr>
            </a:p>
          </p:txBody>
        </p:sp>
        <p:pic>
          <p:nvPicPr>
            <p:cNvPr id="48" name="图片 47" descr="C:/Users/六月/Desktop/Q2季度PPT/配图素材/左仰视.47.png左仰视.47"/>
            <p:cNvPicPr>
              <a:picLocks noChangeAspect="1"/>
            </p:cNvPicPr>
            <p:nvPr/>
          </p:nvPicPr>
          <p:blipFill>
            <a:blip r:embed="rId2"/>
            <a:srcRect l="9860" t="19757" r="9338" b="42746"/>
            <a:stretch>
              <a:fillRect/>
            </a:stretch>
          </p:blipFill>
          <p:spPr>
            <a:xfrm>
              <a:off x="8234" y="2204"/>
              <a:ext cx="8556" cy="2484"/>
            </a:xfrm>
            <a:prstGeom prst="rect">
              <a:avLst/>
            </a:prstGeom>
          </p:spPr>
        </p:pic>
        <p:grpSp>
          <p:nvGrpSpPr>
            <p:cNvPr id="65" name="组合 64"/>
            <p:cNvGrpSpPr/>
            <p:nvPr/>
          </p:nvGrpSpPr>
          <p:grpSpPr>
            <a:xfrm rot="0">
              <a:off x="13335" y="2152"/>
              <a:ext cx="4382" cy="510"/>
              <a:chOff x="13335" y="2152"/>
              <a:chExt cx="4382" cy="510"/>
            </a:xfrm>
          </p:grpSpPr>
          <p:grpSp>
            <p:nvGrpSpPr>
              <p:cNvPr id="59" name="组合 58"/>
              <p:cNvGrpSpPr/>
              <p:nvPr/>
            </p:nvGrpSpPr>
            <p:grpSpPr>
              <a:xfrm>
                <a:off x="15494" y="2157"/>
                <a:ext cx="2223" cy="499"/>
                <a:chOff x="15494" y="1728"/>
                <a:chExt cx="2223" cy="499"/>
              </a:xfrm>
            </p:grpSpPr>
            <p:sp>
              <p:nvSpPr>
                <p:cNvPr id="25" name="圆角矩形 24"/>
                <p:cNvSpPr/>
                <p:nvPr/>
              </p:nvSpPr>
              <p:spPr>
                <a:xfrm flipV="1">
                  <a:off x="15579" y="1786"/>
                  <a:ext cx="2021" cy="389"/>
                </a:xfrm>
                <a:prstGeom prst="roundRect">
                  <a:avLst>
                    <a:gd name="adj" fmla="val 30952"/>
                  </a:avLst>
                </a:prstGeom>
                <a:solidFill>
                  <a:schemeClr val="bg1"/>
                </a:solidFill>
                <a:ln>
                  <a:solidFill>
                    <a:schemeClr val="bg1"/>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9" name="图片 28" descr="FusionXpert"/>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494" y="1728"/>
                  <a:ext cx="2223" cy="499"/>
                </a:xfrm>
                <a:prstGeom prst="rect">
                  <a:avLst/>
                </a:prstGeom>
              </p:spPr>
            </p:pic>
          </p:grpSp>
          <p:pic>
            <p:nvPicPr>
              <p:cNvPr id="10" name="图片 9" descr="ture-colo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335" y="2152"/>
                <a:ext cx="2129" cy="510"/>
              </a:xfrm>
              <a:prstGeom prst="rect">
                <a:avLst/>
              </a:prstGeom>
            </p:spPr>
          </p:pic>
        </p:grpSp>
      </p:grpSp>
      <p:grpSp>
        <p:nvGrpSpPr>
          <p:cNvPr id="72" name="组合 71"/>
          <p:cNvGrpSpPr/>
          <p:nvPr/>
        </p:nvGrpSpPr>
        <p:grpSpPr>
          <a:xfrm rot="0">
            <a:off x="565785" y="3498215"/>
            <a:ext cx="4696460" cy="2748280"/>
            <a:chOff x="766" y="5004"/>
            <a:chExt cx="7396" cy="4328"/>
          </a:xfrm>
        </p:grpSpPr>
        <p:sp>
          <p:nvSpPr>
            <p:cNvPr id="31" name="圆角矩形 30"/>
            <p:cNvSpPr/>
            <p:nvPr>
              <p:custDataLst>
                <p:tags r:id="rId7"/>
              </p:custDataLst>
            </p:nvPr>
          </p:nvSpPr>
          <p:spPr>
            <a:xfrm>
              <a:off x="766" y="5004"/>
              <a:ext cx="7396" cy="4249"/>
            </a:xfrm>
            <a:prstGeom prst="roundRect">
              <a:avLst>
                <a:gd name="adj" fmla="val 4024"/>
              </a:avLst>
            </a:prstGeom>
            <a:gradFill>
              <a:gsLst>
                <a:gs pos="100000">
                  <a:srgbClr val="D5E1F3">
                    <a:alpha val="0"/>
                  </a:srgbClr>
                </a:gs>
                <a:gs pos="0">
                  <a:srgbClr val="0D58C9">
                    <a:alpha val="30000"/>
                  </a:srgbClr>
                </a:gs>
              </a:gsLst>
              <a:lin ang="9240000" scaled="0"/>
            </a:gradFill>
            <a:ln w="12700" cmpd="sng">
              <a:solidFill>
                <a:schemeClr val="bg1"/>
              </a:solidFill>
              <a:prstDash val="solid"/>
            </a:ln>
            <a:effectLst>
              <a:outerShdw blurRad="50800" dist="38100" dir="2700000" algn="tr" rotWithShape="0">
                <a:prstClr val="black">
                  <a:alpha val="5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900">
                  <a:cs typeface="Roboto" panose="02000000000000000000" charset="0"/>
                </a:rPr>
                <a:t>        </a:t>
              </a:r>
              <a:endParaRPr lang="en-US" altLang="zh-CN" sz="900">
                <a:cs typeface="Roboto" panose="02000000000000000000" charset="0"/>
              </a:endParaRPr>
            </a:p>
          </p:txBody>
        </p:sp>
        <p:grpSp>
          <p:nvGrpSpPr>
            <p:cNvPr id="14" name="组合 13"/>
            <p:cNvGrpSpPr>
              <a:grpSpLocks noChangeAspect="1"/>
            </p:cNvGrpSpPr>
            <p:nvPr/>
          </p:nvGrpSpPr>
          <p:grpSpPr>
            <a:xfrm rot="0">
              <a:off x="2991" y="5272"/>
              <a:ext cx="4867" cy="4060"/>
              <a:chOff x="9283" y="5254"/>
              <a:chExt cx="4773" cy="3980"/>
            </a:xfrm>
          </p:grpSpPr>
          <p:pic>
            <p:nvPicPr>
              <p:cNvPr id="27" name="图片 26" descr="45323"/>
              <p:cNvPicPr>
                <a:picLocks noChangeAspect="1"/>
              </p:cNvPicPr>
              <p:nvPr/>
            </p:nvPicPr>
            <p:blipFill>
              <a:blip r:embed="rId8"/>
              <a:srcRect l="4944" r="27402"/>
              <a:stretch>
                <a:fillRect/>
              </a:stretch>
            </p:blipFill>
            <p:spPr>
              <a:xfrm>
                <a:off x="11652" y="5254"/>
                <a:ext cx="2404" cy="3736"/>
              </a:xfrm>
              <a:prstGeom prst="rect">
                <a:avLst/>
              </a:prstGeom>
            </p:spPr>
          </p:pic>
          <p:pic>
            <p:nvPicPr>
              <p:cNvPr id="26" name="图片 25" descr="20250103-143434"/>
              <p:cNvPicPr>
                <a:picLocks noChangeAspect="1"/>
              </p:cNvPicPr>
              <p:nvPr/>
            </p:nvPicPr>
            <p:blipFill>
              <a:blip r:embed="rId9"/>
              <a:stretch>
                <a:fillRect/>
              </a:stretch>
            </p:blipFill>
            <p:spPr>
              <a:xfrm>
                <a:off x="9283" y="7242"/>
                <a:ext cx="4114" cy="1992"/>
              </a:xfrm>
              <a:prstGeom prst="rect">
                <a:avLst/>
              </a:prstGeom>
            </p:spPr>
          </p:pic>
        </p:grpSp>
      </p:grpSp>
      <p:grpSp>
        <p:nvGrpSpPr>
          <p:cNvPr id="74" name="组合 73"/>
          <p:cNvGrpSpPr/>
          <p:nvPr/>
        </p:nvGrpSpPr>
        <p:grpSpPr>
          <a:xfrm rot="0">
            <a:off x="5415280" y="3498850"/>
            <a:ext cx="6210300" cy="2700020"/>
            <a:chOff x="8403" y="5005"/>
            <a:chExt cx="9780" cy="4252"/>
          </a:xfrm>
        </p:grpSpPr>
        <p:sp>
          <p:nvSpPr>
            <p:cNvPr id="30" name="圆角矩形 29"/>
            <p:cNvSpPr/>
            <p:nvPr>
              <p:custDataLst>
                <p:tags r:id="rId10"/>
              </p:custDataLst>
            </p:nvPr>
          </p:nvSpPr>
          <p:spPr>
            <a:xfrm>
              <a:off x="8403" y="5005"/>
              <a:ext cx="9780" cy="4252"/>
            </a:xfrm>
            <a:prstGeom prst="roundRect">
              <a:avLst>
                <a:gd name="adj" fmla="val 4024"/>
              </a:avLst>
            </a:prstGeom>
            <a:gradFill>
              <a:gsLst>
                <a:gs pos="100000">
                  <a:srgbClr val="D5E1F3">
                    <a:alpha val="0"/>
                  </a:srgbClr>
                </a:gs>
                <a:gs pos="0">
                  <a:srgbClr val="0D58C9">
                    <a:alpha val="30000"/>
                  </a:srgbClr>
                </a:gs>
              </a:gsLst>
              <a:lin ang="9240000" scaled="0"/>
            </a:gradFill>
            <a:ln w="12700" cmpd="sng">
              <a:solidFill>
                <a:schemeClr val="bg1"/>
              </a:solidFill>
              <a:prstDash val="solid"/>
            </a:ln>
            <a:effectLst>
              <a:outerShdw blurRad="50800" dist="38100" dir="2700000" algn="tr" rotWithShape="0">
                <a:prstClr val="black">
                  <a:alpha val="5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900">
                  <a:cs typeface="Roboto" panose="02000000000000000000" charset="0"/>
                </a:rPr>
                <a:t>            </a:t>
              </a:r>
              <a:endParaRPr lang="en-US" altLang="zh-CN" sz="900">
                <a:cs typeface="Roboto" panose="02000000000000000000" charset="0"/>
              </a:endParaRPr>
            </a:p>
          </p:txBody>
        </p:sp>
        <p:pic>
          <p:nvPicPr>
            <p:cNvPr id="45" name="图片 44" descr="TIS交通系列"/>
            <p:cNvPicPr>
              <a:picLocks noChangeAspect="1"/>
            </p:cNvPicPr>
            <p:nvPr/>
          </p:nvPicPr>
          <p:blipFill>
            <a:blip r:embed="rId11"/>
            <a:srcRect l="3713" t="16021" r="4063" b="13839"/>
            <a:stretch>
              <a:fillRect/>
            </a:stretch>
          </p:blipFill>
          <p:spPr>
            <a:xfrm>
              <a:off x="8735" y="6837"/>
              <a:ext cx="8967" cy="2154"/>
            </a:xfrm>
            <a:prstGeom prst="rect">
              <a:avLst/>
            </a:prstGeom>
          </p:spPr>
        </p:pic>
        <p:grpSp>
          <p:nvGrpSpPr>
            <p:cNvPr id="85" name="组合 84"/>
            <p:cNvGrpSpPr/>
            <p:nvPr/>
          </p:nvGrpSpPr>
          <p:grpSpPr>
            <a:xfrm rot="0">
              <a:off x="15520" y="5370"/>
              <a:ext cx="2183" cy="446"/>
              <a:chOff x="6476" y="2625"/>
              <a:chExt cx="1360" cy="227"/>
            </a:xfrm>
          </p:grpSpPr>
          <p:sp>
            <p:nvSpPr>
              <p:cNvPr id="86" name="圆角矩形 85"/>
              <p:cNvSpPr/>
              <p:nvPr/>
            </p:nvSpPr>
            <p:spPr>
              <a:xfrm>
                <a:off x="6492" y="2625"/>
                <a:ext cx="1344" cy="226"/>
              </a:xfrm>
              <a:prstGeom prst="roundRect">
                <a:avLst>
                  <a:gd name="adj" fmla="val 14566"/>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06" name="图片 105" descr="PlateXpert"/>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476" y="2625"/>
                <a:ext cx="1359" cy="227"/>
              </a:xfrm>
              <a:prstGeom prst="rect">
                <a:avLst/>
              </a:prstGeom>
            </p:spPr>
          </p:pic>
        </p:grpSp>
      </p:grpSp>
      <p:grpSp>
        <p:nvGrpSpPr>
          <p:cNvPr id="11" name="组合 10"/>
          <p:cNvGrpSpPr/>
          <p:nvPr/>
        </p:nvGrpSpPr>
        <p:grpSpPr>
          <a:xfrm>
            <a:off x="920115" y="3841115"/>
            <a:ext cx="3105785" cy="863600"/>
            <a:chOff x="1593" y="6049"/>
            <a:chExt cx="4891" cy="1360"/>
          </a:xfrm>
        </p:grpSpPr>
        <p:sp>
          <p:nvSpPr>
            <p:cNvPr id="22" name="Text 13"/>
            <p:cNvSpPr/>
            <p:nvPr/>
          </p:nvSpPr>
          <p:spPr>
            <a:xfrm>
              <a:off x="1794" y="6524"/>
              <a:ext cx="4195" cy="885"/>
            </a:xfrm>
            <a:prstGeom prst="rect">
              <a:avLst/>
            </a:prstGeom>
            <a:noFill/>
          </p:spPr>
          <p:txBody>
            <a:bodyPr wrap="square" rtlCol="0" anchor="ctr"/>
            <a:p>
              <a:pPr marL="0" indent="0" algn="l">
                <a:lnSpc>
                  <a:spcPct val="120000"/>
                </a:lnSpc>
                <a:buNone/>
              </a:pPr>
              <a:r>
                <a:rPr lang="en-US" altLang="zh-CN" sz="1000" kern="0" spc="-18" dirty="0">
                  <a:solidFill>
                    <a:srgbClr val="666666">
                      <a:alpha val="99000"/>
                    </a:srgbClr>
                  </a:solidFill>
                  <a:latin typeface="Manrope" charset="0"/>
                  <a:ea typeface="Manrope" pitchFamily="34" charset="-122"/>
                  <a:cs typeface="Manrope" pitchFamily="34" charset="-120"/>
                  <a:sym typeface="+mn-ea"/>
                </a:rPr>
                <a:t>Truly off-grid surveillance with all-in-one kit — no power, no network, no problem.</a:t>
              </a:r>
              <a:endParaRPr lang="en-US" altLang="zh-CN" sz="1000" kern="0" spc="-18" dirty="0">
                <a:solidFill>
                  <a:srgbClr val="666666">
                    <a:alpha val="99000"/>
                  </a:srgbClr>
                </a:solidFill>
                <a:latin typeface="Manrope" charset="0"/>
                <a:ea typeface="Manrope" pitchFamily="34" charset="-122"/>
                <a:cs typeface="Manrope" pitchFamily="34" charset="-120"/>
                <a:sym typeface="+mn-ea"/>
              </a:endParaRPr>
            </a:p>
          </p:txBody>
        </p:sp>
        <p:grpSp>
          <p:nvGrpSpPr>
            <p:cNvPr id="49" name="组合 48"/>
            <p:cNvGrpSpPr/>
            <p:nvPr/>
          </p:nvGrpSpPr>
          <p:grpSpPr>
            <a:xfrm rot="0">
              <a:off x="1593" y="6049"/>
              <a:ext cx="4891" cy="503"/>
              <a:chOff x="1465" y="2210"/>
              <a:chExt cx="4891" cy="503"/>
            </a:xfrm>
          </p:grpSpPr>
          <p:sp>
            <p:nvSpPr>
              <p:cNvPr id="50" name="Text 12"/>
              <p:cNvSpPr/>
              <p:nvPr/>
            </p:nvSpPr>
            <p:spPr>
              <a:xfrm>
                <a:off x="1644" y="2210"/>
                <a:ext cx="4712" cy="503"/>
              </a:xfrm>
              <a:prstGeom prst="rect">
                <a:avLst/>
              </a:prstGeom>
              <a:noFill/>
            </p:spPr>
            <p:txBody>
              <a:bodyPr wrap="square" rtlCol="0" anchor="ctr"/>
              <a:p>
                <a:pPr marL="0" indent="0" algn="l">
                  <a:lnSpc>
                    <a:spcPts val="1585"/>
                  </a:lnSpc>
                  <a:buNone/>
                </a:pPr>
                <a:r>
                  <a:rPr lang="en-US" altLang="zh-CN" sz="1600" kern="0" spc="-24" dirty="0">
                    <a:solidFill>
                      <a:srgbClr val="333333">
                        <a:alpha val="99000"/>
                      </a:srgbClr>
                    </a:solidFill>
                    <a:latin typeface="Manrope SemiBold" charset="0"/>
                    <a:ea typeface="Manrope" pitchFamily="34" charset="-122"/>
                    <a:cs typeface="Manrope SemiBold" charset="0"/>
                    <a:sym typeface="+mn-ea"/>
                  </a:rPr>
                  <a:t>Outdoor Wireless</a:t>
                </a:r>
                <a:endParaRPr lang="en-US" altLang="zh-CN" sz="1600" kern="0" spc="-24" dirty="0">
                  <a:solidFill>
                    <a:srgbClr val="333333">
                      <a:alpha val="99000"/>
                    </a:srgbClr>
                  </a:solidFill>
                  <a:latin typeface="Manrope SemiBold" charset="0"/>
                  <a:ea typeface="Manrope" pitchFamily="34" charset="-122"/>
                  <a:cs typeface="Manrope SemiBold" charset="0"/>
                  <a:sym typeface="+mn-ea"/>
                </a:endParaRPr>
              </a:p>
            </p:txBody>
          </p:sp>
          <p:sp>
            <p:nvSpPr>
              <p:cNvPr id="51" name="流程图: 合并 50"/>
              <p:cNvSpPr/>
              <p:nvPr>
                <p:custDataLst>
                  <p:tags r:id="rId14"/>
                </p:custDataLst>
              </p:nvPr>
            </p:nvSpPr>
            <p:spPr>
              <a:xfrm rot="16200000">
                <a:off x="1412" y="2310"/>
                <a:ext cx="285" cy="179"/>
              </a:xfrm>
              <a:prstGeom prst="flowChartMerge">
                <a:avLst/>
              </a:prstGeom>
              <a:solidFill>
                <a:srgbClr val="0D58C9"/>
              </a:solidFill>
              <a:ln>
                <a:noFill/>
              </a:ln>
              <a:effectLst>
                <a:outerShdw blurRad="203200" dist="76200" dir="5400000" algn="ctr" rotWithShape="0">
                  <a:srgbClr val="0D4893">
                    <a:alpha val="20000"/>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cs typeface="Roboto" panose="02000000000000000000" charset="0"/>
                </a:endParaRPr>
              </a:p>
            </p:txBody>
          </p:sp>
        </p:grpSp>
      </p:grpSp>
      <p:grpSp>
        <p:nvGrpSpPr>
          <p:cNvPr id="60" name="组合 59"/>
          <p:cNvGrpSpPr/>
          <p:nvPr/>
        </p:nvGrpSpPr>
        <p:grpSpPr>
          <a:xfrm rot="0">
            <a:off x="5790565" y="3841115"/>
            <a:ext cx="5425440" cy="846455"/>
            <a:chOff x="10163" y="5404"/>
            <a:chExt cx="8544" cy="1333"/>
          </a:xfrm>
        </p:grpSpPr>
        <p:sp>
          <p:nvSpPr>
            <p:cNvPr id="40" name="Text 13"/>
            <p:cNvSpPr/>
            <p:nvPr/>
          </p:nvSpPr>
          <p:spPr>
            <a:xfrm>
              <a:off x="10342" y="5880"/>
              <a:ext cx="8365" cy="857"/>
            </a:xfrm>
            <a:prstGeom prst="rect">
              <a:avLst/>
            </a:prstGeom>
            <a:noFill/>
          </p:spPr>
          <p:txBody>
            <a:bodyPr wrap="square" rtlCol="0" anchor="ctr"/>
            <a:p>
              <a:pPr marL="0" indent="0" algn="l">
                <a:lnSpc>
                  <a:spcPct val="120000"/>
                </a:lnSpc>
                <a:buNone/>
              </a:pPr>
              <a:r>
                <a:rPr lang="en-US" altLang="zh-CN" sz="1000" kern="0" spc="-18" dirty="0">
                  <a:solidFill>
                    <a:srgbClr val="666666">
                      <a:alpha val="99000"/>
                    </a:srgbClr>
                  </a:solidFill>
                  <a:latin typeface="Manrope" charset="0"/>
                  <a:ea typeface="Manrope" pitchFamily="34" charset="-122"/>
                  <a:cs typeface="Manrope" pitchFamily="34" charset="-120"/>
                  <a:sym typeface="+mn-ea"/>
                </a:rPr>
                <a:t>Empowering intelligent mobility — with advanced solutions for Road Traffic and Parking Management across every environment.</a:t>
              </a:r>
              <a:endParaRPr lang="en-US" altLang="zh-CN" sz="1000" kern="0" spc="-18" dirty="0">
                <a:solidFill>
                  <a:srgbClr val="666666">
                    <a:alpha val="99000"/>
                  </a:srgbClr>
                </a:solidFill>
                <a:latin typeface="Manrope" charset="0"/>
                <a:ea typeface="Manrope" pitchFamily="34" charset="-122"/>
                <a:cs typeface="Manrope" pitchFamily="34" charset="-120"/>
                <a:sym typeface="+mn-ea"/>
              </a:endParaRPr>
            </a:p>
          </p:txBody>
        </p:sp>
        <p:grpSp>
          <p:nvGrpSpPr>
            <p:cNvPr id="56" name="组合 55"/>
            <p:cNvGrpSpPr/>
            <p:nvPr/>
          </p:nvGrpSpPr>
          <p:grpSpPr>
            <a:xfrm>
              <a:off x="10163" y="5404"/>
              <a:ext cx="4891" cy="503"/>
              <a:chOff x="1465" y="2210"/>
              <a:chExt cx="4891" cy="503"/>
            </a:xfrm>
          </p:grpSpPr>
          <p:sp>
            <p:nvSpPr>
              <p:cNvPr id="57" name="Text 12"/>
              <p:cNvSpPr/>
              <p:nvPr/>
            </p:nvSpPr>
            <p:spPr>
              <a:xfrm>
                <a:off x="1644" y="2210"/>
                <a:ext cx="4712" cy="503"/>
              </a:xfrm>
              <a:prstGeom prst="rect">
                <a:avLst/>
              </a:prstGeom>
              <a:noFill/>
            </p:spPr>
            <p:txBody>
              <a:bodyPr wrap="square" rtlCol="0" anchor="ctr"/>
              <a:p>
                <a:pPr marL="0" indent="0" algn="l">
                  <a:lnSpc>
                    <a:spcPts val="1585"/>
                  </a:lnSpc>
                  <a:buNone/>
                </a:pPr>
                <a:r>
                  <a:rPr lang="en-US" altLang="zh-CN" sz="1600" kern="0" spc="-24" dirty="0">
                    <a:solidFill>
                      <a:srgbClr val="333333">
                        <a:alpha val="99000"/>
                      </a:srgbClr>
                    </a:solidFill>
                    <a:latin typeface="Manrope SemiBold" charset="0"/>
                    <a:ea typeface="Manrope" pitchFamily="34" charset="-122"/>
                    <a:cs typeface="Manrope SemiBold" charset="0"/>
                    <a:sym typeface="+mn-ea"/>
                  </a:rPr>
                  <a:t>Intelligent Traffic</a:t>
                </a:r>
                <a:endParaRPr lang="en-US" altLang="zh-CN" sz="1600" kern="0" spc="-24" dirty="0">
                  <a:solidFill>
                    <a:srgbClr val="333333">
                      <a:alpha val="99000"/>
                    </a:srgbClr>
                  </a:solidFill>
                  <a:latin typeface="Manrope SemiBold" charset="0"/>
                  <a:ea typeface="Manrope" pitchFamily="34" charset="-122"/>
                  <a:cs typeface="Manrope SemiBold" charset="0"/>
                  <a:sym typeface="+mn-ea"/>
                </a:endParaRPr>
              </a:p>
            </p:txBody>
          </p:sp>
          <p:sp>
            <p:nvSpPr>
              <p:cNvPr id="58" name="流程图: 合并 57"/>
              <p:cNvSpPr/>
              <p:nvPr>
                <p:custDataLst>
                  <p:tags r:id="rId15"/>
                </p:custDataLst>
              </p:nvPr>
            </p:nvSpPr>
            <p:spPr>
              <a:xfrm rot="16200000">
                <a:off x="1412" y="2310"/>
                <a:ext cx="285" cy="179"/>
              </a:xfrm>
              <a:prstGeom prst="flowChartMerge">
                <a:avLst/>
              </a:prstGeom>
              <a:solidFill>
                <a:srgbClr val="0D58C9"/>
              </a:solidFill>
              <a:ln>
                <a:noFill/>
              </a:ln>
              <a:effectLst>
                <a:outerShdw blurRad="203200" dist="76200" dir="5400000" algn="ctr" rotWithShape="0">
                  <a:srgbClr val="0D4893">
                    <a:alpha val="20000"/>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cs typeface="Roboto" panose="02000000000000000000" charset="0"/>
                </a:endParaRPr>
              </a:p>
            </p:txBody>
          </p:sp>
        </p:grpSp>
      </p:grpSp>
      <p:grpSp>
        <p:nvGrpSpPr>
          <p:cNvPr id="4" name="组合 3"/>
          <p:cNvGrpSpPr/>
          <p:nvPr/>
        </p:nvGrpSpPr>
        <p:grpSpPr>
          <a:xfrm>
            <a:off x="920115" y="1842770"/>
            <a:ext cx="3997960" cy="1064895"/>
            <a:chOff x="1593" y="2902"/>
            <a:chExt cx="6296" cy="1677"/>
          </a:xfrm>
        </p:grpSpPr>
        <p:sp>
          <p:nvSpPr>
            <p:cNvPr id="7" name="Text 13"/>
            <p:cNvSpPr/>
            <p:nvPr/>
          </p:nvSpPr>
          <p:spPr>
            <a:xfrm>
              <a:off x="1794" y="3450"/>
              <a:ext cx="6095" cy="1129"/>
            </a:xfrm>
            <a:prstGeom prst="rect">
              <a:avLst/>
            </a:prstGeom>
            <a:noFill/>
          </p:spPr>
          <p:txBody>
            <a:bodyPr wrap="square" rtlCol="0" anchor="ctr"/>
            <a:p>
              <a:pPr indent="0" algn="l" fontAlgn="t">
                <a:lnSpc>
                  <a:spcPct val="130000"/>
                </a:lnSpc>
                <a:spcBef>
                  <a:spcPts val="0"/>
                </a:spcBef>
                <a:spcAft>
                  <a:spcPts val="0"/>
                </a:spcAft>
                <a:buClr>
                  <a:srgbClr val="0D58C9"/>
                </a:buClr>
                <a:buSzTx/>
                <a:buFont typeface="Arial" panose="020B0604020202090204" pitchFamily="34" charset="0"/>
                <a:buNone/>
              </a:pPr>
              <a:r>
                <a:rPr lang="en-US" sz="1000" kern="0" spc="-18" dirty="0">
                  <a:solidFill>
                    <a:srgbClr val="666666">
                      <a:alpha val="99000"/>
                    </a:srgbClr>
                  </a:solidFill>
                  <a:latin typeface="Manrope" charset="0"/>
                  <a:ea typeface="Manrope" pitchFamily="34" charset="-122"/>
                  <a:cs typeface="Manrope" pitchFamily="34" charset="-120"/>
                  <a:sym typeface="+mn-ea"/>
                </a:rPr>
                <a:t>A full-spectrum AI camera lineup — from compact to professional — built for diverse scenarios, powered by Edge AI analytics and exceptional image quality.</a:t>
              </a:r>
              <a:endParaRPr lang="en-US" sz="1000" kern="0" spc="-18" dirty="0">
                <a:solidFill>
                  <a:srgbClr val="666666">
                    <a:alpha val="99000"/>
                  </a:srgbClr>
                </a:solidFill>
                <a:latin typeface="Manrope" charset="0"/>
                <a:ea typeface="Manrope" pitchFamily="34" charset="-122"/>
                <a:cs typeface="Manrope" pitchFamily="34" charset="-120"/>
                <a:sym typeface="+mn-ea"/>
              </a:endParaRPr>
            </a:p>
          </p:txBody>
        </p:sp>
        <p:grpSp>
          <p:nvGrpSpPr>
            <p:cNvPr id="37" name="组合 36"/>
            <p:cNvGrpSpPr/>
            <p:nvPr/>
          </p:nvGrpSpPr>
          <p:grpSpPr>
            <a:xfrm rot="0">
              <a:off x="1593" y="2902"/>
              <a:ext cx="6153" cy="503"/>
              <a:chOff x="1465" y="2210"/>
              <a:chExt cx="6153" cy="503"/>
            </a:xfrm>
          </p:grpSpPr>
          <p:sp>
            <p:nvSpPr>
              <p:cNvPr id="6" name="Text 12"/>
              <p:cNvSpPr/>
              <p:nvPr/>
            </p:nvSpPr>
            <p:spPr>
              <a:xfrm>
                <a:off x="1644" y="2210"/>
                <a:ext cx="5974" cy="503"/>
              </a:xfrm>
              <a:prstGeom prst="rect">
                <a:avLst/>
              </a:prstGeom>
              <a:noFill/>
            </p:spPr>
            <p:txBody>
              <a:bodyPr wrap="square" rtlCol="0" anchor="ctr"/>
              <a:p>
                <a:pPr marL="0" indent="0" algn="l">
                  <a:lnSpc>
                    <a:spcPts val="1585"/>
                  </a:lnSpc>
                  <a:buNone/>
                </a:pPr>
                <a:r>
                  <a:rPr lang="en-US" sz="1600" kern="0" spc="-24" dirty="0">
                    <a:solidFill>
                      <a:srgbClr val="333333">
                        <a:alpha val="99000"/>
                      </a:srgbClr>
                    </a:solidFill>
                    <a:latin typeface="Manrope SemiBold" charset="0"/>
                    <a:ea typeface="Manrope" pitchFamily="34" charset="-122"/>
                    <a:cs typeface="Manrope SemiBold" charset="0"/>
                    <a:sym typeface="+mn-ea"/>
                  </a:rPr>
                  <a:t>Video Surveillance</a:t>
                </a:r>
                <a:endParaRPr lang="en-US" sz="1600" kern="0" spc="-24" dirty="0">
                  <a:solidFill>
                    <a:srgbClr val="333333">
                      <a:alpha val="99000"/>
                    </a:srgbClr>
                  </a:solidFill>
                  <a:latin typeface="Manrope SemiBold" charset="0"/>
                  <a:ea typeface="Manrope" pitchFamily="34" charset="-122"/>
                  <a:cs typeface="Manrope SemiBold" charset="0"/>
                  <a:sym typeface="+mn-ea"/>
                </a:endParaRPr>
              </a:p>
            </p:txBody>
          </p:sp>
          <p:sp>
            <p:nvSpPr>
              <p:cNvPr id="28" name="流程图: 合并 27"/>
              <p:cNvSpPr/>
              <p:nvPr>
                <p:custDataLst>
                  <p:tags r:id="rId16"/>
                </p:custDataLst>
              </p:nvPr>
            </p:nvSpPr>
            <p:spPr>
              <a:xfrm rot="16200000">
                <a:off x="1412" y="2310"/>
                <a:ext cx="285" cy="179"/>
              </a:xfrm>
              <a:prstGeom prst="flowChartMerge">
                <a:avLst/>
              </a:prstGeom>
              <a:solidFill>
                <a:srgbClr val="0D58C9"/>
              </a:solidFill>
              <a:ln>
                <a:noFill/>
              </a:ln>
              <a:effectLst>
                <a:outerShdw blurRad="203200" dist="76200" dir="5400000" algn="ctr" rotWithShape="0">
                  <a:srgbClr val="0D4893">
                    <a:alpha val="20000"/>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cs typeface="Roboto" panose="02000000000000000000" charset="0"/>
                </a:endParaRPr>
              </a:p>
            </p:txBody>
          </p:sp>
        </p:grpSp>
      </p:grpSp>
      <p:pic>
        <p:nvPicPr>
          <p:cNvPr id="76" name="图片 75" descr="NDAA-01"/>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4918710" y="678815"/>
            <a:ext cx="883920" cy="884555"/>
          </a:xfrm>
          <a:prstGeom prst="rect">
            <a:avLst/>
          </a:prstGeom>
        </p:spPr>
      </p:pic>
      <p:grpSp>
        <p:nvGrpSpPr>
          <p:cNvPr id="2" name="组合 1"/>
          <p:cNvGrpSpPr/>
          <p:nvPr/>
        </p:nvGrpSpPr>
        <p:grpSpPr>
          <a:xfrm>
            <a:off x="546735" y="6309360"/>
            <a:ext cx="1751330" cy="304800"/>
            <a:chOff x="861" y="9936"/>
            <a:chExt cx="2758" cy="480"/>
          </a:xfrm>
        </p:grpSpPr>
        <p:sp>
          <p:nvSpPr>
            <p:cNvPr id="87" name="文本框 86"/>
            <p:cNvSpPr txBox="1"/>
            <p:nvPr/>
          </p:nvSpPr>
          <p:spPr>
            <a:xfrm>
              <a:off x="1297" y="9976"/>
              <a:ext cx="2322" cy="401"/>
            </a:xfrm>
            <a:prstGeom prst="rect">
              <a:avLst/>
            </a:prstGeom>
            <a:noFill/>
          </p:spPr>
          <p:txBody>
            <a:bodyPr wrap="square" rtlCol="0">
              <a:noAutofit/>
            </a:bodyPr>
            <a:p>
              <a:pPr algn="l"/>
              <a:r>
                <a:rPr lang="zh-CN" altLang="en-US" sz="1000">
                  <a:solidFill>
                    <a:srgbClr val="666666"/>
                  </a:solidFill>
                  <a:latin typeface="Manrope" charset="0"/>
                  <a:ea typeface="Manrope" charset="0"/>
                  <a:cs typeface="Manrope" charset="0"/>
                </a:rPr>
                <a:t>Make Sensing Matter</a:t>
              </a:r>
              <a:endParaRPr lang="zh-CN" altLang="en-US" sz="1000">
                <a:solidFill>
                  <a:srgbClr val="666666"/>
                </a:solidFill>
                <a:latin typeface="Manrope" charset="0"/>
                <a:ea typeface="Manrope" charset="0"/>
                <a:cs typeface="Manrope" charset="0"/>
              </a:endParaRPr>
            </a:p>
          </p:txBody>
        </p:sp>
        <p:pic>
          <p:nvPicPr>
            <p:cNvPr id="3" name="图片 2" descr="title-symbol-1-标题-标签-辅助图形"/>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861" y="9936"/>
              <a:ext cx="480" cy="480"/>
            </a:xfrm>
            <a:prstGeom prst="rect">
              <a:avLst/>
            </a:prstGeom>
          </p:spPr>
        </p:pic>
      </p:grpSp>
      <p:sp>
        <p:nvSpPr>
          <p:cNvPr id="9" name="文本框 8"/>
          <p:cNvSpPr txBox="1"/>
          <p:nvPr/>
        </p:nvSpPr>
        <p:spPr>
          <a:xfrm>
            <a:off x="457835" y="973455"/>
            <a:ext cx="4806315" cy="337185"/>
          </a:xfrm>
          <a:prstGeom prst="rect">
            <a:avLst/>
          </a:prstGeom>
          <a:noFill/>
        </p:spPr>
        <p:txBody>
          <a:bodyPr wrap="square" rtlCol="0">
            <a:spAutoFit/>
          </a:bodyPr>
          <a:p>
            <a:r>
              <a:rPr lang="en-US" altLang="zh-CN" sz="1600">
                <a:solidFill>
                  <a:srgbClr val="666666"/>
                </a:solidFill>
                <a:latin typeface="Manrope SemiBold" charset="0"/>
                <a:cs typeface="Manrope SemiBold" charset="0"/>
              </a:rPr>
              <a:t>Breadth, Differentiation, and Specialization</a:t>
            </a:r>
            <a:endParaRPr lang="en-US" altLang="zh-CN" sz="1600">
              <a:solidFill>
                <a:srgbClr val="666666"/>
              </a:solidFill>
              <a:latin typeface="Manrope SemiBold" charset="0"/>
              <a:cs typeface="Manrope SemiBold" charset="0"/>
            </a:endParaRPr>
          </a:p>
        </p:txBody>
      </p:sp>
      <p:pic>
        <p:nvPicPr>
          <p:cNvPr id="12" name="图片 11" descr="新LOGO-彩色"/>
          <p:cNvPicPr>
            <a:picLocks noChangeAspect="1"/>
          </p:cNvPicPr>
          <p:nvPr>
            <p:custDataLst>
              <p:tags r:id="rId21"/>
            </p:custDataLst>
          </p:nvPr>
        </p:nvPicPr>
        <p:blipFill>
          <a:blip r:embed="rId22"/>
          <a:stretch>
            <a:fillRect/>
          </a:stretch>
        </p:blipFill>
        <p:spPr>
          <a:xfrm>
            <a:off x="10516870" y="388620"/>
            <a:ext cx="1259840" cy="34671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p14:flash/>
      </p:transition>
    </mc:Choice>
    <mc:Fallback>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p:pic>
        <p:nvPicPr>
          <p:cNvPr id="24" name="图片 23" descr="C:/Users/zhangll/Desktop/2025ppt模版/扉页.png扉页"/>
          <p:cNvPicPr>
            <a:picLocks noChangeAspect="1"/>
          </p:cNvPicPr>
          <p:nvPr/>
        </p:nvPicPr>
        <p:blipFill>
          <a:blip r:embed="rId1"/>
          <a:srcRect l="37" r="37"/>
          <a:stretch>
            <a:fillRect/>
          </a:stretch>
        </p:blipFill>
        <p:spPr>
          <a:xfrm>
            <a:off x="1905" y="14605"/>
            <a:ext cx="12188190" cy="6858000"/>
          </a:xfrm>
          <a:prstGeom prst="rect">
            <a:avLst/>
          </a:prstGeom>
        </p:spPr>
      </p:pic>
      <p:sp>
        <p:nvSpPr>
          <p:cNvPr id="22" name="TextBox 61" descr="e7d195523061f1c0c30ee18c1b05f65d12b38e2533cb2ccdAE0CC34CB5CBEBFAEC353FED4DECE97C3E379FD1D933F5E4DC18EF8EA6B7A1130D5F6DE9DD2BE4B0A8C9126ACE5083D1F5A9E323B29CCFC76387F739D35013BB7F1A1D3FF8B43E9EB32D1D3EE61D39D911CDD274DEEB6F6260DA60C619E7AAB19ABAE319AD87248B7FB95D904DDFA050"/>
          <p:cNvSpPr txBox="1"/>
          <p:nvPr>
            <p:custDataLst>
              <p:tags r:id="rId2"/>
            </p:custDataLst>
          </p:nvPr>
        </p:nvSpPr>
        <p:spPr>
          <a:xfrm>
            <a:off x="3656965" y="4412615"/>
            <a:ext cx="7926070" cy="1060450"/>
          </a:xfrm>
          <a:prstGeom prst="rect">
            <a:avLst/>
          </a:prstGeom>
          <a:noFill/>
        </p:spPr>
        <p:txBody>
          <a:bodyPr wrap="square" rtlCol="0">
            <a:noAutofit/>
          </a:bodyPr>
          <a:p>
            <a:pPr algn="r"/>
            <a:r>
              <a:rPr lang="en-US" altLang="zh-CN" sz="4000" dirty="0">
                <a:solidFill>
                  <a:srgbClr val="333333"/>
                </a:solidFill>
                <a:latin typeface="Manrope SemiBold" charset="0"/>
                <a:ea typeface="Manrope" charset="0"/>
                <a:cs typeface="Manrope SemiBold" charset="0"/>
              </a:rPr>
              <a:t>02</a:t>
            </a:r>
            <a:r>
              <a:rPr lang="en-US" altLang="zh-CN" sz="4000" dirty="0">
                <a:solidFill>
                  <a:schemeClr val="tx1">
                    <a:lumMod val="75000"/>
                    <a:lumOff val="25000"/>
                  </a:schemeClr>
                </a:solidFill>
                <a:latin typeface="Manrope SemiBold" charset="0"/>
                <a:ea typeface="Manrope" charset="0"/>
                <a:cs typeface="Manrope SemiBold" charset="0"/>
              </a:rPr>
              <a:t>   </a:t>
            </a:r>
            <a:r>
              <a:rPr lang="en-US" altLang="zh-CN" sz="4000" dirty="0">
                <a:solidFill>
                  <a:schemeClr val="tx1">
                    <a:lumMod val="75000"/>
                    <a:lumOff val="25000"/>
                  </a:schemeClr>
                </a:solidFill>
                <a:latin typeface="Manrope SemiBold" charset="0"/>
                <a:ea typeface="Manrope" charset="0"/>
                <a:cs typeface="Manrope SemiBold" charset="0"/>
                <a:sym typeface="+mn-ea"/>
              </a:rPr>
              <a:t>Milesight &amp; Milestone: Seamless Integration</a:t>
            </a:r>
            <a:endParaRPr lang="en-US" altLang="zh-CN" sz="4000" dirty="0">
              <a:solidFill>
                <a:srgbClr val="333333"/>
              </a:solidFill>
              <a:latin typeface="Manrope SemiBold" charset="0"/>
              <a:ea typeface="Manrope" charset="0"/>
              <a:cs typeface="Manrope SemiBold" charset="0"/>
            </a:endParaRPr>
          </a:p>
        </p:txBody>
      </p:sp>
      <p:grpSp>
        <p:nvGrpSpPr>
          <p:cNvPr id="5" name="组合 4"/>
          <p:cNvGrpSpPr/>
          <p:nvPr/>
        </p:nvGrpSpPr>
        <p:grpSpPr>
          <a:xfrm>
            <a:off x="546735" y="6309360"/>
            <a:ext cx="1751330" cy="304800"/>
            <a:chOff x="861" y="9936"/>
            <a:chExt cx="2758" cy="480"/>
          </a:xfrm>
        </p:grpSpPr>
        <p:sp>
          <p:nvSpPr>
            <p:cNvPr id="87" name="文本框 86"/>
            <p:cNvSpPr txBox="1"/>
            <p:nvPr/>
          </p:nvSpPr>
          <p:spPr>
            <a:xfrm>
              <a:off x="1297" y="9976"/>
              <a:ext cx="2322" cy="401"/>
            </a:xfrm>
            <a:prstGeom prst="rect">
              <a:avLst/>
            </a:prstGeom>
            <a:noFill/>
          </p:spPr>
          <p:txBody>
            <a:bodyPr wrap="square" rtlCol="0">
              <a:noAutofit/>
            </a:bodyPr>
            <a:p>
              <a:pPr algn="l"/>
              <a:r>
                <a:rPr lang="zh-CN" altLang="en-US" sz="1000">
                  <a:solidFill>
                    <a:srgbClr val="666666"/>
                  </a:solidFill>
                  <a:latin typeface="Manrope" charset="0"/>
                  <a:ea typeface="Manrope" charset="0"/>
                  <a:cs typeface="Manrope" charset="0"/>
                </a:rPr>
                <a:t>Make Sensing Matter</a:t>
              </a:r>
              <a:endParaRPr lang="zh-CN" altLang="en-US" sz="1000">
                <a:solidFill>
                  <a:srgbClr val="666666"/>
                </a:solidFill>
                <a:latin typeface="Manrope" charset="0"/>
                <a:ea typeface="Manrope" charset="0"/>
                <a:cs typeface="Manrope" charset="0"/>
              </a:endParaRPr>
            </a:p>
          </p:txBody>
        </p:sp>
        <p:pic>
          <p:nvPicPr>
            <p:cNvPr id="34" name="图片 33" descr="title-symbol-1-标题-标签-辅助图形"/>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61" y="9936"/>
              <a:ext cx="480" cy="480"/>
            </a:xfrm>
            <a:prstGeom prst="rect">
              <a:avLst/>
            </a:prstGeom>
          </p:spPr>
        </p:pic>
      </p:grpSp>
      <p:sp>
        <p:nvSpPr>
          <p:cNvPr id="9" name="灯片编号占位符 26"/>
          <p:cNvSpPr>
            <a:spLocks noGrp="1"/>
          </p:cNvSpPr>
          <p:nvPr/>
        </p:nvSpPr>
        <p:spPr>
          <a:xfrm>
            <a:off x="11386185" y="6381115"/>
            <a:ext cx="586740" cy="316865"/>
          </a:xfrm>
          <a:prstGeom prst="rect">
            <a:avLst/>
          </a:prstGeom>
        </p:spPr>
        <p:txBody>
          <a:bodyPr vert="horz" lIns="91440" tIns="45720" rIns="91440" bIns="45720" rtlCol="0" anchor="ctr">
            <a:normAutofit/>
          </a:bodyPr>
          <a:lstStyle>
            <a:defPPr>
              <a:defRPr lang="zh-CN"/>
            </a:defPPr>
            <a:lvl1pPr marL="0" algn="r" defTabSz="914400" rtl="0" eaLnBrk="1" latinLnBrk="0" hangingPunct="1">
              <a:defRPr sz="1000" kern="1200" baseline="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AE70B2-8BF9-45C0-BB95-33D1B9D3A854}" type="slidenum">
              <a:rPr lang="zh-CN" altLang="en-US" smtClean="0">
                <a:solidFill>
                  <a:schemeClr val="bg1">
                    <a:lumMod val="85000"/>
                  </a:schemeClr>
                </a:solidFill>
                <a:cs typeface="Manrope" charset="0"/>
              </a:rPr>
            </a:fld>
            <a:endParaRPr lang="zh-CN" altLang="en-US" dirty="0" smtClean="0">
              <a:solidFill>
                <a:schemeClr val="bg1">
                  <a:lumMod val="85000"/>
                </a:schemeClr>
              </a:solidFill>
              <a:cs typeface="Manrope" charset="0"/>
            </a:endParaRPr>
          </a:p>
        </p:txBody>
      </p:sp>
      <p:grpSp>
        <p:nvGrpSpPr>
          <p:cNvPr id="8" name="组合 7"/>
          <p:cNvGrpSpPr/>
          <p:nvPr/>
        </p:nvGrpSpPr>
        <p:grpSpPr>
          <a:xfrm>
            <a:off x="9214485" y="443230"/>
            <a:ext cx="2588260" cy="308610"/>
            <a:chOff x="13669" y="779"/>
            <a:chExt cx="4575" cy="546"/>
          </a:xfrm>
        </p:grpSpPr>
        <p:grpSp>
          <p:nvGrpSpPr>
            <p:cNvPr id="10" name="组合 9"/>
            <p:cNvGrpSpPr/>
            <p:nvPr/>
          </p:nvGrpSpPr>
          <p:grpSpPr>
            <a:xfrm rot="0">
              <a:off x="13669" y="779"/>
              <a:ext cx="2245" cy="546"/>
              <a:chOff x="13669" y="779"/>
              <a:chExt cx="2245" cy="546"/>
            </a:xfrm>
          </p:grpSpPr>
          <p:pic>
            <p:nvPicPr>
              <p:cNvPr id="4" name="图片 3" descr="新LOGO-彩色"/>
              <p:cNvPicPr>
                <a:picLocks noChangeAspect="1"/>
              </p:cNvPicPr>
              <p:nvPr>
                <p:custDataLst>
                  <p:tags r:id="rId5"/>
                </p:custDataLst>
              </p:nvPr>
            </p:nvPicPr>
            <p:blipFill>
              <a:blip r:embed="rId6"/>
              <a:stretch>
                <a:fillRect/>
              </a:stretch>
            </p:blipFill>
            <p:spPr>
              <a:xfrm>
                <a:off x="13669" y="779"/>
                <a:ext cx="1984" cy="546"/>
              </a:xfrm>
              <a:prstGeom prst="rect">
                <a:avLst/>
              </a:prstGeom>
            </p:spPr>
          </p:pic>
          <p:cxnSp>
            <p:nvCxnSpPr>
              <p:cNvPr id="16" name="直接连接符 15"/>
              <p:cNvCxnSpPr/>
              <p:nvPr>
                <p:custDataLst>
                  <p:tags r:id="rId7"/>
                </p:custDataLst>
              </p:nvPr>
            </p:nvCxnSpPr>
            <p:spPr>
              <a:xfrm>
                <a:off x="15914" y="897"/>
                <a:ext cx="0" cy="363"/>
              </a:xfrm>
              <a:prstGeom prst="line">
                <a:avLst/>
              </a:prstGeom>
              <a:ln>
                <a:solidFill>
                  <a:srgbClr val="595959"/>
                </a:solidFill>
              </a:ln>
            </p:spPr>
            <p:style>
              <a:lnRef idx="2">
                <a:schemeClr val="accent1"/>
              </a:lnRef>
              <a:fillRef idx="0">
                <a:srgbClr val="FFFFFF"/>
              </a:fillRef>
              <a:effectRef idx="0">
                <a:srgbClr val="FFFFFF"/>
              </a:effectRef>
              <a:fontRef idx="minor">
                <a:schemeClr val="tx1"/>
              </a:fontRef>
            </p:style>
          </p:cxnSp>
        </p:grpSp>
        <p:pic>
          <p:nvPicPr>
            <p:cNvPr id="17" name="图片 16" descr="milestone_logo"/>
            <p:cNvPicPr>
              <a:picLocks noChangeAspect="1"/>
            </p:cNvPicPr>
            <p:nvPr/>
          </p:nvPicPr>
          <p:blipFill>
            <a:blip r:embed="rId8"/>
            <a:stretch>
              <a:fillRect/>
            </a:stretch>
          </p:blipFill>
          <p:spPr>
            <a:xfrm>
              <a:off x="16164" y="885"/>
              <a:ext cx="2081" cy="371"/>
            </a:xfrm>
            <a:prstGeom prst="rect">
              <a:avLst/>
            </a:prstGeom>
          </p:spPr>
        </p:pic>
      </p:grpSp>
    </p:spTree>
    <p:custDataLst>
      <p:tags r:id="rId9"/>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 name="组合 4"/>
          <p:cNvGrpSpPr/>
          <p:nvPr/>
        </p:nvGrpSpPr>
        <p:grpSpPr>
          <a:xfrm>
            <a:off x="539115" y="6359525"/>
            <a:ext cx="1825625" cy="254635"/>
            <a:chOff x="547" y="9943"/>
            <a:chExt cx="2875" cy="401"/>
          </a:xfrm>
        </p:grpSpPr>
        <p:pic>
          <p:nvPicPr>
            <p:cNvPr id="6" name="图片 5" descr="Group 115"/>
            <p:cNvPicPr>
              <a:picLocks noChangeAspect="1"/>
            </p:cNvPicPr>
            <p:nvPr/>
          </p:nvPicPr>
          <p:blipFill>
            <a:blip r:embed="rId1"/>
            <a:stretch>
              <a:fillRect/>
            </a:stretch>
          </p:blipFill>
          <p:spPr>
            <a:xfrm>
              <a:off x="547" y="10009"/>
              <a:ext cx="563" cy="245"/>
            </a:xfrm>
            <a:prstGeom prst="rect">
              <a:avLst/>
            </a:prstGeom>
          </p:spPr>
        </p:pic>
        <p:sp>
          <p:nvSpPr>
            <p:cNvPr id="7" name="文本框 6"/>
            <p:cNvSpPr txBox="1"/>
            <p:nvPr/>
          </p:nvSpPr>
          <p:spPr>
            <a:xfrm>
              <a:off x="1100" y="9943"/>
              <a:ext cx="2322" cy="401"/>
            </a:xfrm>
            <a:prstGeom prst="rect">
              <a:avLst/>
            </a:prstGeom>
            <a:noFill/>
          </p:spPr>
          <p:txBody>
            <a:bodyPr wrap="square" rtlCol="0">
              <a:noAutofit/>
            </a:bodyPr>
            <a:p>
              <a:pPr algn="l"/>
              <a:r>
                <a:rPr lang="zh-CN" altLang="en-US" sz="1000">
                  <a:solidFill>
                    <a:srgbClr val="666666"/>
                  </a:solidFill>
                  <a:latin typeface="Arial" panose="020B0604020202090204" pitchFamily="34" charset="0"/>
                  <a:ea typeface="Manrope" charset="0"/>
                  <a:cs typeface="Arial" panose="020B0604020202090204" pitchFamily="34" charset="0"/>
                </a:rPr>
                <a:t>Make Sensing Matter</a:t>
              </a:r>
              <a:endParaRPr lang="zh-CN" altLang="en-US" sz="1000">
                <a:solidFill>
                  <a:srgbClr val="666666"/>
                </a:solidFill>
                <a:latin typeface="Arial" panose="020B0604020202090204" pitchFamily="34" charset="0"/>
                <a:ea typeface="Manrope" charset="0"/>
                <a:cs typeface="Arial" panose="020B0604020202090204" pitchFamily="34" charset="0"/>
              </a:endParaRPr>
            </a:p>
          </p:txBody>
        </p:sp>
      </p:grpSp>
      <p:sp>
        <p:nvSpPr>
          <p:cNvPr id="43" name="灯片编号占位符 42"/>
          <p:cNvSpPr>
            <a:spLocks noGrp="1"/>
          </p:cNvSpPr>
          <p:nvPr/>
        </p:nvSpPr>
        <p:spPr>
          <a:xfrm>
            <a:off x="11386185" y="6395720"/>
            <a:ext cx="586740" cy="316865"/>
          </a:xfrm>
          <a:prstGeom prst="rect">
            <a:avLst/>
          </a:prstGeom>
        </p:spPr>
        <p:txBody>
          <a:bodyPr vert="horz" lIns="91440" tIns="45720" rIns="91440" bIns="45720" rtlCol="0" anchor="ctr">
            <a:normAutofit/>
          </a:bodyPr>
          <a:lstStyle>
            <a:defPPr>
              <a:defRPr lang="zh-CN"/>
            </a:defPPr>
            <a:lvl1pPr marL="0" algn="r" defTabSz="914400" rtl="0" eaLnBrk="1" latinLnBrk="0" hangingPunct="1">
              <a:defRPr sz="1000" kern="1200" baseline="0">
                <a:solidFill>
                  <a:schemeClr val="tx1">
                    <a:tint val="75000"/>
                  </a:schemeClr>
                </a:solidFill>
                <a:latin typeface="Manrope" charset="0"/>
                <a:ea typeface="Manrope" charset="0"/>
                <a:cs typeface="Manrope"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AE70B2-8BF9-45C0-BB95-33D1B9D3A854}" type="slidenum">
              <a:rPr lang="zh-CN" altLang="en-US" smtClean="0">
                <a:solidFill>
                  <a:schemeClr val="tx1">
                    <a:lumMod val="65000"/>
                    <a:lumOff val="35000"/>
                  </a:schemeClr>
                </a:solidFill>
              </a:rPr>
            </a:fld>
            <a:endParaRPr lang="zh-CN" altLang="en-US" dirty="0" smtClean="0">
              <a:solidFill>
                <a:schemeClr val="tx1">
                  <a:lumMod val="65000"/>
                  <a:lumOff val="35000"/>
                </a:schemeClr>
              </a:solidFill>
            </a:endParaRPr>
          </a:p>
        </p:txBody>
      </p:sp>
      <p:sp>
        <p:nvSpPr>
          <p:cNvPr id="4" name="Text 3"/>
          <p:cNvSpPr/>
          <p:nvPr/>
        </p:nvSpPr>
        <p:spPr>
          <a:xfrm>
            <a:off x="432435" y="387985"/>
            <a:ext cx="5849620" cy="488950"/>
          </a:xfrm>
          <a:prstGeom prst="rect">
            <a:avLst/>
          </a:prstGeom>
          <a:noFill/>
        </p:spPr>
        <p:txBody>
          <a:bodyPr wrap="square" rtlCol="0" anchor="ctr"/>
          <a:p>
            <a:pPr marL="0" indent="0" algn="l">
              <a:lnSpc>
                <a:spcPts val="2880"/>
              </a:lnSpc>
              <a:buNone/>
            </a:pPr>
            <a:endParaRPr lang="en-US" altLang="zh-CN" sz="3200" kern="0" spc="-48" dirty="0">
              <a:solidFill>
                <a:srgbClr val="404040">
                  <a:alpha val="99000"/>
                </a:srgbClr>
              </a:solidFill>
              <a:latin typeface="Manrope SemiBold" charset="0"/>
              <a:ea typeface="宋体" pitchFamily="2" charset="-122"/>
              <a:cs typeface="Manrope SemiBold" charset="0"/>
              <a:sym typeface="+mn-ea"/>
            </a:endParaRPr>
          </a:p>
        </p:txBody>
      </p:sp>
      <p:grpSp>
        <p:nvGrpSpPr>
          <p:cNvPr id="8" name="组合 7"/>
          <p:cNvGrpSpPr/>
          <p:nvPr/>
        </p:nvGrpSpPr>
        <p:grpSpPr>
          <a:xfrm>
            <a:off x="9214485" y="443230"/>
            <a:ext cx="2588260" cy="308610"/>
            <a:chOff x="13669" y="779"/>
            <a:chExt cx="4575" cy="546"/>
          </a:xfrm>
        </p:grpSpPr>
        <p:grpSp>
          <p:nvGrpSpPr>
            <p:cNvPr id="10" name="组合 9"/>
            <p:cNvGrpSpPr/>
            <p:nvPr/>
          </p:nvGrpSpPr>
          <p:grpSpPr>
            <a:xfrm rot="0">
              <a:off x="13669" y="779"/>
              <a:ext cx="2245" cy="546"/>
              <a:chOff x="13669" y="779"/>
              <a:chExt cx="2245" cy="546"/>
            </a:xfrm>
          </p:grpSpPr>
          <p:pic>
            <p:nvPicPr>
              <p:cNvPr id="15" name="图片 14" descr="新LOGO-彩色"/>
              <p:cNvPicPr>
                <a:picLocks noChangeAspect="1"/>
              </p:cNvPicPr>
              <p:nvPr>
                <p:custDataLst>
                  <p:tags r:id="rId2"/>
                </p:custDataLst>
              </p:nvPr>
            </p:nvPicPr>
            <p:blipFill>
              <a:blip r:embed="rId3"/>
              <a:stretch>
                <a:fillRect/>
              </a:stretch>
            </p:blipFill>
            <p:spPr>
              <a:xfrm>
                <a:off x="13669" y="779"/>
                <a:ext cx="1984" cy="546"/>
              </a:xfrm>
              <a:prstGeom prst="rect">
                <a:avLst/>
              </a:prstGeom>
            </p:spPr>
          </p:pic>
          <p:cxnSp>
            <p:nvCxnSpPr>
              <p:cNvPr id="16" name="直接连接符 15"/>
              <p:cNvCxnSpPr/>
              <p:nvPr>
                <p:custDataLst>
                  <p:tags r:id="rId4"/>
                </p:custDataLst>
              </p:nvPr>
            </p:nvCxnSpPr>
            <p:spPr>
              <a:xfrm>
                <a:off x="15914" y="897"/>
                <a:ext cx="0" cy="363"/>
              </a:xfrm>
              <a:prstGeom prst="line">
                <a:avLst/>
              </a:prstGeom>
              <a:ln>
                <a:solidFill>
                  <a:srgbClr val="595959"/>
                </a:solidFill>
              </a:ln>
            </p:spPr>
            <p:style>
              <a:lnRef idx="2">
                <a:schemeClr val="accent1"/>
              </a:lnRef>
              <a:fillRef idx="0">
                <a:srgbClr val="FFFFFF"/>
              </a:fillRef>
              <a:effectRef idx="0">
                <a:srgbClr val="FFFFFF"/>
              </a:effectRef>
              <a:fontRef idx="minor">
                <a:schemeClr val="tx1"/>
              </a:fontRef>
            </p:style>
          </p:cxnSp>
        </p:grpSp>
        <p:pic>
          <p:nvPicPr>
            <p:cNvPr id="17" name="图片 16" descr="milestone_logo"/>
            <p:cNvPicPr>
              <a:picLocks noChangeAspect="1"/>
            </p:cNvPicPr>
            <p:nvPr/>
          </p:nvPicPr>
          <p:blipFill>
            <a:blip r:embed="rId5"/>
            <a:stretch>
              <a:fillRect/>
            </a:stretch>
          </p:blipFill>
          <p:spPr>
            <a:xfrm>
              <a:off x="16164" y="885"/>
              <a:ext cx="2081" cy="371"/>
            </a:xfrm>
            <a:prstGeom prst="rect">
              <a:avLst/>
            </a:prstGeom>
          </p:spPr>
        </p:pic>
      </p:grpSp>
      <p:grpSp>
        <p:nvGrpSpPr>
          <p:cNvPr id="29" name="组合 28"/>
          <p:cNvGrpSpPr/>
          <p:nvPr/>
        </p:nvGrpSpPr>
        <p:grpSpPr>
          <a:xfrm>
            <a:off x="539115" y="1407795"/>
            <a:ext cx="11251565" cy="2453640"/>
            <a:chOff x="849" y="1977"/>
            <a:chExt cx="17719" cy="3864"/>
          </a:xfrm>
        </p:grpSpPr>
        <p:sp>
          <p:nvSpPr>
            <p:cNvPr id="21" name="圆角矩形 20"/>
            <p:cNvSpPr/>
            <p:nvPr/>
          </p:nvSpPr>
          <p:spPr>
            <a:xfrm>
              <a:off x="849" y="1977"/>
              <a:ext cx="17719" cy="3864"/>
            </a:xfrm>
            <a:prstGeom prst="roundRect">
              <a:avLst>
                <a:gd name="adj" fmla="val 5303"/>
              </a:avLst>
            </a:prstGeom>
            <a:solidFill>
              <a:srgbClr val="0D58C9">
                <a:alpha val="5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8" name="图片 17" descr="E:/工作文件/2026/9月/Milestone PPT/背景图-压缩/拓扑图.png拓扑图"/>
            <p:cNvPicPr>
              <a:picLocks noChangeAspect="1"/>
            </p:cNvPicPr>
            <p:nvPr/>
          </p:nvPicPr>
          <p:blipFill>
            <a:blip r:embed="rId6"/>
            <a:srcRect b="23"/>
            <a:stretch>
              <a:fillRect/>
            </a:stretch>
          </p:blipFill>
          <p:spPr>
            <a:xfrm>
              <a:off x="1348" y="2366"/>
              <a:ext cx="17092" cy="2823"/>
            </a:xfrm>
            <a:prstGeom prst="rect">
              <a:avLst/>
            </a:prstGeom>
          </p:spPr>
        </p:pic>
        <p:sp>
          <p:nvSpPr>
            <p:cNvPr id="24" name="文本框 23"/>
            <p:cNvSpPr txBox="1"/>
            <p:nvPr/>
          </p:nvSpPr>
          <p:spPr>
            <a:xfrm>
              <a:off x="1368" y="4995"/>
              <a:ext cx="3218" cy="531"/>
            </a:xfrm>
            <a:prstGeom prst="rect">
              <a:avLst/>
            </a:prstGeom>
            <a:noFill/>
          </p:spPr>
          <p:txBody>
            <a:bodyPr wrap="square" rtlCol="0">
              <a:spAutoFit/>
            </a:bodyPr>
            <a:p>
              <a:pPr algn="ctr"/>
              <a:r>
                <a:rPr lang="en-US" altLang="zh-CN" sz="1600">
                  <a:solidFill>
                    <a:schemeClr val="bg2">
                      <a:lumMod val="25000"/>
                    </a:schemeClr>
                  </a:solidFill>
                  <a:latin typeface="Manrope Medium" charset="0"/>
                  <a:cs typeface="Manrope Medium" charset="0"/>
                </a:rPr>
                <a:t>Milesight Camera</a:t>
              </a:r>
              <a:r>
                <a:rPr lang="en-US" altLang="zh-CN" sz="1600">
                  <a:solidFill>
                    <a:schemeClr val="bg2">
                      <a:lumMod val="25000"/>
                    </a:schemeClr>
                  </a:solidFill>
                  <a:latin typeface="Manrope Medium" charset="0"/>
                  <a:cs typeface="Manrope Medium" charset="0"/>
                </a:rPr>
                <a:t>s</a:t>
              </a:r>
              <a:endParaRPr lang="en-US" altLang="zh-CN" sz="1600">
                <a:solidFill>
                  <a:schemeClr val="bg2">
                    <a:lumMod val="25000"/>
                  </a:schemeClr>
                </a:solidFill>
                <a:latin typeface="Manrope Medium" charset="0"/>
                <a:cs typeface="Manrope Medium" charset="0"/>
              </a:endParaRPr>
            </a:p>
          </p:txBody>
        </p:sp>
        <p:sp>
          <p:nvSpPr>
            <p:cNvPr id="26" name="文本框 25"/>
            <p:cNvSpPr txBox="1"/>
            <p:nvPr/>
          </p:nvSpPr>
          <p:spPr>
            <a:xfrm>
              <a:off x="8650" y="4995"/>
              <a:ext cx="3218" cy="531"/>
            </a:xfrm>
            <a:prstGeom prst="rect">
              <a:avLst/>
            </a:prstGeom>
            <a:noFill/>
          </p:spPr>
          <p:txBody>
            <a:bodyPr wrap="square" rtlCol="0">
              <a:spAutoFit/>
            </a:bodyPr>
            <a:p>
              <a:pPr algn="ctr"/>
              <a:r>
                <a:rPr lang="en-US" altLang="zh-CN" sz="1600">
                  <a:solidFill>
                    <a:schemeClr val="bg2">
                      <a:lumMod val="25000"/>
                    </a:schemeClr>
                  </a:solidFill>
                  <a:latin typeface="Manrope Medium" charset="0"/>
                  <a:cs typeface="Manrope Medium" charset="0"/>
                </a:rPr>
                <a:t>Milestone Server</a:t>
              </a:r>
              <a:endParaRPr lang="en-US" altLang="zh-CN" sz="1600">
                <a:solidFill>
                  <a:schemeClr val="bg2">
                    <a:lumMod val="25000"/>
                  </a:schemeClr>
                </a:solidFill>
                <a:latin typeface="Manrope Medium" charset="0"/>
                <a:cs typeface="Manrope Medium" charset="0"/>
              </a:endParaRPr>
            </a:p>
          </p:txBody>
        </p:sp>
        <p:sp>
          <p:nvSpPr>
            <p:cNvPr id="28" name="文本框 27"/>
            <p:cNvSpPr txBox="1"/>
            <p:nvPr/>
          </p:nvSpPr>
          <p:spPr>
            <a:xfrm>
              <a:off x="14263" y="4995"/>
              <a:ext cx="4159" cy="531"/>
            </a:xfrm>
            <a:prstGeom prst="rect">
              <a:avLst/>
            </a:prstGeom>
            <a:noFill/>
          </p:spPr>
          <p:txBody>
            <a:bodyPr wrap="square" rtlCol="0">
              <a:spAutoFit/>
            </a:bodyPr>
            <a:p>
              <a:pPr algn="ctr"/>
              <a:r>
                <a:rPr lang="en-US" altLang="zh-CN" sz="1600">
                  <a:solidFill>
                    <a:schemeClr val="bg2">
                      <a:lumMod val="25000"/>
                    </a:schemeClr>
                  </a:solidFill>
                  <a:latin typeface="Manrope Medium" charset="0"/>
                  <a:cs typeface="Manrope Medium" charset="0"/>
                </a:rPr>
                <a:t>Milestone XProtect</a:t>
              </a:r>
              <a:endParaRPr lang="en-US" altLang="zh-CN" sz="1600">
                <a:solidFill>
                  <a:schemeClr val="bg2">
                    <a:lumMod val="25000"/>
                  </a:schemeClr>
                </a:solidFill>
                <a:latin typeface="Manrope Medium" charset="0"/>
                <a:cs typeface="Manrope Medium" charset="0"/>
              </a:endParaRPr>
            </a:p>
          </p:txBody>
        </p:sp>
      </p:grpSp>
      <p:grpSp>
        <p:nvGrpSpPr>
          <p:cNvPr id="33" name="组合 32"/>
          <p:cNvGrpSpPr/>
          <p:nvPr/>
        </p:nvGrpSpPr>
        <p:grpSpPr>
          <a:xfrm>
            <a:off x="6282055" y="4204970"/>
            <a:ext cx="5503545" cy="1746885"/>
            <a:chOff x="9773" y="6214"/>
            <a:chExt cx="8667" cy="2751"/>
          </a:xfrm>
        </p:grpSpPr>
        <p:sp>
          <p:nvSpPr>
            <p:cNvPr id="25" name="Shape 3"/>
            <p:cNvSpPr/>
            <p:nvPr>
              <p:custDataLst>
                <p:tags r:id="rId7"/>
              </p:custDataLst>
            </p:nvPr>
          </p:nvSpPr>
          <p:spPr>
            <a:xfrm>
              <a:off x="9773" y="6214"/>
              <a:ext cx="8667" cy="2751"/>
            </a:xfrm>
            <a:prstGeom prst="roundRect">
              <a:avLst>
                <a:gd name="adj" fmla="val 2509"/>
              </a:avLst>
            </a:prstGeom>
            <a:solidFill>
              <a:schemeClr val="bg1">
                <a:alpha val="95000"/>
              </a:schemeClr>
            </a:solidFill>
            <a:ln w="12700">
              <a:solidFill>
                <a:srgbClr val="E2E8F0"/>
              </a:solidFill>
              <a:prstDash val="solid"/>
            </a:ln>
          </p:spPr>
          <p:txBody>
            <a:bodyPr/>
            <a:p>
              <a:endParaRPr lang="zh-CN" altLang="en-US">
                <a:latin typeface="Arial" panose="020B0604020202090204" pitchFamily="34" charset="0"/>
                <a:cs typeface="Arial" panose="020B0604020202090204" pitchFamily="34" charset="0"/>
              </a:endParaRPr>
            </a:p>
          </p:txBody>
        </p:sp>
        <p:sp>
          <p:nvSpPr>
            <p:cNvPr id="38" name="文本框 91"/>
            <p:cNvSpPr txBox="1"/>
            <p:nvPr>
              <p:custDataLst>
                <p:tags r:id="rId8"/>
              </p:custDataLst>
            </p:nvPr>
          </p:nvSpPr>
          <p:spPr>
            <a:xfrm>
              <a:off x="11221" y="7411"/>
              <a:ext cx="6958" cy="1276"/>
            </a:xfrm>
            <a:prstGeom prst="rect">
              <a:avLst/>
            </a:prstGeom>
            <a:noFill/>
          </p:spPr>
          <p:txBody>
            <a:bodyPr wrap="square" rtlCol="0">
              <a:spAutoFit/>
            </a:bodyPr>
            <a:p>
              <a:pPr marL="171450" lvl="0" indent="-171450" algn="l" defTabSz="457200">
                <a:lnSpc>
                  <a:spcPct val="130000"/>
                </a:lnSpc>
                <a:buClr>
                  <a:srgbClr val="0D58C8"/>
                </a:buClr>
                <a:buFont typeface="Arial" panose="020B0604020202090204" pitchFamily="34" charset="0"/>
                <a:buChar char="•"/>
                <a:defRPr sz="1800">
                  <a:solidFill>
                    <a:schemeClr val="tx1">
                      <a:alpha val="100000"/>
                    </a:schemeClr>
                  </a:solidFill>
                  <a:latin typeface="Calibri" panose="020F0502020204030204"/>
                  <a:ea typeface="宋体" pitchFamily="2" charset="-122"/>
                  <a:cs typeface="+mn-cs"/>
                </a:defRPr>
              </a:pPr>
              <a:r>
                <a:rPr lang="en-US" altLang="zh-CN" sz="1200" kern="0" spc="-18" dirty="0">
                  <a:solidFill>
                    <a:srgbClr val="666666">
                      <a:alpha val="99000"/>
                    </a:srgbClr>
                  </a:solidFill>
                  <a:latin typeface="Manrope" charset="0"/>
                  <a:ea typeface="Manrope" pitchFamily="34" charset="-122"/>
                  <a:cs typeface="Manrope" charset="0"/>
                </a:rPr>
                <a:t>Advanced Utilization of Milesight AI </a:t>
              </a:r>
              <a:endParaRPr lang="en-US" altLang="zh-CN" sz="1200" kern="0" spc="-18" dirty="0">
                <a:solidFill>
                  <a:srgbClr val="666666">
                    <a:alpha val="99000"/>
                  </a:srgbClr>
                </a:solidFill>
                <a:latin typeface="Manrope" charset="0"/>
                <a:ea typeface="Manrope" pitchFamily="34" charset="-122"/>
                <a:cs typeface="Manrope" charset="0"/>
              </a:endParaRPr>
            </a:p>
            <a:p>
              <a:pPr marL="171450" lvl="0" indent="-171450" algn="l" defTabSz="457200">
                <a:lnSpc>
                  <a:spcPct val="130000"/>
                </a:lnSpc>
                <a:buClr>
                  <a:srgbClr val="0D58C8"/>
                </a:buClr>
                <a:buFont typeface="Arial" panose="020B0604020202090204" pitchFamily="34" charset="0"/>
                <a:buChar char="•"/>
                <a:defRPr sz="1800">
                  <a:solidFill>
                    <a:schemeClr val="tx1">
                      <a:alpha val="100000"/>
                    </a:schemeClr>
                  </a:solidFill>
                  <a:latin typeface="Calibri" panose="020F0502020204030204"/>
                  <a:ea typeface="宋体" pitchFamily="2" charset="-122"/>
                  <a:cs typeface="+mn-cs"/>
                </a:defRPr>
              </a:pPr>
              <a:r>
                <a:rPr lang="en-US" altLang="zh-CN" sz="1200" kern="0" spc="-18" dirty="0">
                  <a:solidFill>
                    <a:srgbClr val="666666">
                      <a:alpha val="99000"/>
                    </a:srgbClr>
                  </a:solidFill>
                  <a:latin typeface="Manrope" charset="0"/>
                  <a:ea typeface="Manrope" pitchFamily="34" charset="-122"/>
                  <a:cs typeface="Manrope" charset="0"/>
                  <a:sym typeface="+mn-ea"/>
                </a:rPr>
                <a:t>Faster Camera-to-VMS Data Sync</a:t>
              </a:r>
              <a:endParaRPr lang="en-US" altLang="zh-CN" sz="1200" kern="0" spc="-18" dirty="0">
                <a:solidFill>
                  <a:srgbClr val="666666">
                    <a:alpha val="99000"/>
                  </a:srgbClr>
                </a:solidFill>
                <a:latin typeface="Manrope" charset="0"/>
                <a:ea typeface="Manrope" pitchFamily="34" charset="-122"/>
                <a:cs typeface="Manrope" charset="0"/>
              </a:endParaRPr>
            </a:p>
            <a:p>
              <a:pPr marL="171450" lvl="0" indent="-171450" algn="l" defTabSz="457200">
                <a:lnSpc>
                  <a:spcPct val="130000"/>
                </a:lnSpc>
                <a:buClr>
                  <a:srgbClr val="0D58C8"/>
                </a:buClr>
                <a:buFont typeface="Arial" panose="020B0604020202090204" pitchFamily="34" charset="0"/>
                <a:buChar char="•"/>
                <a:defRPr sz="1800">
                  <a:solidFill>
                    <a:schemeClr val="tx1">
                      <a:alpha val="100000"/>
                    </a:schemeClr>
                  </a:solidFill>
                  <a:latin typeface="Calibri" panose="020F0502020204030204"/>
                  <a:ea typeface="宋体" pitchFamily="2" charset="-122"/>
                  <a:cs typeface="+mn-cs"/>
                </a:defRPr>
              </a:pPr>
              <a:r>
                <a:rPr lang="en-US" altLang="zh-CN" sz="1200" kern="0" spc="-18" dirty="0">
                  <a:solidFill>
                    <a:srgbClr val="666666">
                      <a:alpha val="99000"/>
                    </a:srgbClr>
                  </a:solidFill>
                  <a:latin typeface="Manrope" charset="0"/>
                  <a:ea typeface="Manrope" pitchFamily="34" charset="-122"/>
                  <a:cs typeface="Manrope" charset="0"/>
                  <a:sym typeface="+mn-ea"/>
                </a:rPr>
                <a:t>Flexible Customization for Project-Specific Needs</a:t>
              </a:r>
              <a:endParaRPr lang="en-US" altLang="zh-CN" sz="1200" kern="0" spc="-18" dirty="0">
                <a:solidFill>
                  <a:srgbClr val="666666">
                    <a:alpha val="99000"/>
                  </a:srgbClr>
                </a:solidFill>
                <a:latin typeface="Manrope" charset="0"/>
                <a:ea typeface="Manrope" pitchFamily="34" charset="-122"/>
                <a:cs typeface="Manrope" charset="0"/>
              </a:endParaRPr>
            </a:p>
          </p:txBody>
        </p:sp>
        <p:grpSp>
          <p:nvGrpSpPr>
            <p:cNvPr id="32" name="组合 31"/>
            <p:cNvGrpSpPr/>
            <p:nvPr/>
          </p:nvGrpSpPr>
          <p:grpSpPr>
            <a:xfrm>
              <a:off x="10094" y="6555"/>
              <a:ext cx="7019" cy="890"/>
              <a:chOff x="10029" y="6591"/>
              <a:chExt cx="7019" cy="890"/>
            </a:xfrm>
          </p:grpSpPr>
          <p:sp>
            <p:nvSpPr>
              <p:cNvPr id="37" name="文本框 78"/>
              <p:cNvSpPr txBox="1"/>
              <p:nvPr>
                <p:custDataLst>
                  <p:tags r:id="rId9"/>
                </p:custDataLst>
              </p:nvPr>
            </p:nvSpPr>
            <p:spPr>
              <a:xfrm>
                <a:off x="11058" y="6722"/>
                <a:ext cx="5990" cy="628"/>
              </a:xfrm>
              <a:prstGeom prst="rect">
                <a:avLst/>
              </a:prstGeom>
              <a:noFill/>
            </p:spPr>
            <p:txBody>
              <a:bodyPr wrap="square" rtlCol="0">
                <a:spAutoFit/>
              </a:bodyPr>
              <a:p>
                <a:pPr marL="0" lvl="0" algn="l" defTabSz="457200">
                  <a:lnSpc>
                    <a:spcPct val="100000"/>
                  </a:lnSpc>
                  <a:buFont typeface="Noto Sans SC" panose="020B0200000000000000" charset="-122"/>
                  <a:defRPr sz="1800">
                    <a:solidFill>
                      <a:schemeClr val="tx1">
                        <a:alpha val="100000"/>
                      </a:schemeClr>
                    </a:solidFill>
                    <a:latin typeface="Calibri" panose="020F0502020204030204"/>
                    <a:ea typeface="宋体" pitchFamily="2" charset="-122"/>
                    <a:cs typeface="+mn-cs"/>
                  </a:defRPr>
                </a:pPr>
                <a:r>
                  <a:rPr lang="en-US" altLang="zh-CN" sz="2000" kern="0" spc="-24" noProof="0" dirty="0">
                    <a:solidFill>
                      <a:srgbClr val="595959">
                        <a:alpha val="99000"/>
                      </a:srgbClr>
                    </a:solidFill>
                    <a:latin typeface="Manrope SemiBold" charset="0"/>
                    <a:ea typeface="Manrope" pitchFamily="34" charset="-122"/>
                    <a:cs typeface="Manrope SemiBold" charset="0"/>
                  </a:rPr>
                  <a:t>Self-Developed Plugin</a:t>
                </a:r>
                <a:endParaRPr lang="en-US" altLang="zh-CN" sz="2000" kern="0" spc="-24" noProof="0" dirty="0">
                  <a:solidFill>
                    <a:srgbClr val="595959">
                      <a:alpha val="99000"/>
                    </a:srgbClr>
                  </a:solidFill>
                  <a:latin typeface="Manrope SemiBold" charset="0"/>
                  <a:ea typeface="Manrope" pitchFamily="34" charset="-122"/>
                  <a:cs typeface="Manrope SemiBold" charset="0"/>
                </a:endParaRPr>
              </a:p>
            </p:txBody>
          </p:sp>
          <p:grpSp>
            <p:nvGrpSpPr>
              <p:cNvPr id="30" name="组合 29"/>
              <p:cNvGrpSpPr/>
              <p:nvPr/>
            </p:nvGrpSpPr>
            <p:grpSpPr>
              <a:xfrm>
                <a:off x="10029" y="6591"/>
                <a:ext cx="890" cy="890"/>
                <a:chOff x="9893" y="6745"/>
                <a:chExt cx="890" cy="890"/>
              </a:xfrm>
            </p:grpSpPr>
            <p:sp>
              <p:nvSpPr>
                <p:cNvPr id="383" name="Google Shape;383;p9"/>
                <p:cNvSpPr/>
                <p:nvPr/>
              </p:nvSpPr>
              <p:spPr>
                <a:xfrm>
                  <a:off x="9893" y="6745"/>
                  <a:ext cx="890" cy="890"/>
                </a:xfrm>
                <a:prstGeom prst="ellipse">
                  <a:avLst/>
                </a:prstGeom>
                <a:solidFill>
                  <a:srgbClr val="0D58C9"/>
                </a:solidFill>
                <a:ln w="25400" cap="flat" cmpd="sng">
                  <a:solidFill>
                    <a:srgbClr val="9BBAE8"/>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p:txBody>
            </p:sp>
            <p:pic>
              <p:nvPicPr>
                <p:cNvPr id="46" name="图片 45" descr="Cooperation-合作-拼图-拼接-联合"/>
                <p:cNvPicPr>
                  <a:picLocks noChangeAspect="1"/>
                </p:cNvPicPr>
                <p:nvPr>
                  <p:custDataLst>
                    <p:tags r:id="rId10"/>
                  </p:custDataLst>
                </p:nvPr>
              </p:nvPicPr>
              <p:blipFill>
                <a:blip r:embed="rId11">
                  <a:extLst>
                    <a:ext uri="{96DAC541-7B7A-43D3-8B79-37D633B846F1}">
                      <asvg:svgBlip xmlns:asvg="http://schemas.microsoft.com/office/drawing/2016/SVG/main" r:embed="rId12"/>
                    </a:ext>
                  </a:extLst>
                </a:blip>
                <a:stretch>
                  <a:fillRect/>
                </a:stretch>
              </p:blipFill>
              <p:spPr>
                <a:xfrm>
                  <a:off x="10029" y="6881"/>
                  <a:ext cx="618" cy="618"/>
                </a:xfrm>
                <a:prstGeom prst="rect">
                  <a:avLst/>
                </a:prstGeom>
              </p:spPr>
            </p:pic>
          </p:grpSp>
        </p:grpSp>
      </p:grpSp>
      <p:grpSp>
        <p:nvGrpSpPr>
          <p:cNvPr id="58" name="组合 57"/>
          <p:cNvGrpSpPr/>
          <p:nvPr/>
        </p:nvGrpSpPr>
        <p:grpSpPr>
          <a:xfrm>
            <a:off x="539115" y="4204970"/>
            <a:ext cx="5503545" cy="1744345"/>
            <a:chOff x="849" y="6430"/>
            <a:chExt cx="8667" cy="2747"/>
          </a:xfrm>
        </p:grpSpPr>
        <p:sp>
          <p:nvSpPr>
            <p:cNvPr id="50" name="Shape 3"/>
            <p:cNvSpPr/>
            <p:nvPr>
              <p:custDataLst>
                <p:tags r:id="rId13"/>
              </p:custDataLst>
            </p:nvPr>
          </p:nvSpPr>
          <p:spPr>
            <a:xfrm>
              <a:off x="849" y="6430"/>
              <a:ext cx="8667" cy="2747"/>
            </a:xfrm>
            <a:prstGeom prst="roundRect">
              <a:avLst>
                <a:gd name="adj" fmla="val 2509"/>
              </a:avLst>
            </a:prstGeom>
            <a:solidFill>
              <a:schemeClr val="bg1">
                <a:alpha val="95000"/>
              </a:schemeClr>
            </a:solidFill>
            <a:ln w="12700">
              <a:solidFill>
                <a:srgbClr val="E2E8F0"/>
              </a:solidFill>
              <a:prstDash val="solid"/>
            </a:ln>
          </p:spPr>
          <p:txBody>
            <a:bodyPr/>
            <a:p>
              <a:endParaRPr lang="zh-CN" altLang="en-US">
                <a:latin typeface="Arial" panose="020B0604020202090204" pitchFamily="34" charset="0"/>
                <a:cs typeface="Arial" panose="020B0604020202090204" pitchFamily="34" charset="0"/>
              </a:endParaRPr>
            </a:p>
          </p:txBody>
        </p:sp>
        <p:sp>
          <p:nvSpPr>
            <p:cNvPr id="51" name="文本框 91"/>
            <p:cNvSpPr txBox="1"/>
            <p:nvPr>
              <p:custDataLst>
                <p:tags r:id="rId14"/>
              </p:custDataLst>
            </p:nvPr>
          </p:nvSpPr>
          <p:spPr>
            <a:xfrm>
              <a:off x="2297" y="7627"/>
              <a:ext cx="7219" cy="1276"/>
            </a:xfrm>
            <a:prstGeom prst="rect">
              <a:avLst/>
            </a:prstGeom>
            <a:noFill/>
          </p:spPr>
          <p:txBody>
            <a:bodyPr wrap="square" rtlCol="0">
              <a:spAutoFit/>
            </a:bodyPr>
            <a:p>
              <a:pPr marL="171450" lvl="0" indent="-171450" algn="l" defTabSz="457200">
                <a:lnSpc>
                  <a:spcPct val="130000"/>
                </a:lnSpc>
                <a:buClr>
                  <a:srgbClr val="0D58C8"/>
                </a:buClr>
                <a:buFont typeface="Arial" panose="020B0604020202090204" pitchFamily="34" charset="0"/>
                <a:buChar char="•"/>
                <a:defRPr sz="1800">
                  <a:solidFill>
                    <a:schemeClr val="tx1">
                      <a:alpha val="100000"/>
                    </a:schemeClr>
                  </a:solidFill>
                  <a:latin typeface="Calibri" panose="020F0502020204030204"/>
                  <a:ea typeface="宋体" pitchFamily="2" charset="-122"/>
                  <a:cs typeface="+mn-cs"/>
                </a:defRPr>
              </a:pPr>
              <a:r>
                <a:rPr lang="en-US" altLang="zh-CN" sz="1200" kern="0" spc="-18" dirty="0">
                  <a:solidFill>
                    <a:srgbClr val="666666">
                      <a:alpha val="99000"/>
                    </a:srgbClr>
                  </a:solidFill>
                  <a:latin typeface="Manrope" charset="0"/>
                  <a:ea typeface="Manrope" pitchFamily="34" charset="-122"/>
                  <a:cs typeface="Manrope" charset="0"/>
                  <a:sym typeface="+mn-ea"/>
                </a:rPr>
                <a:t>Profile G/M/S/T Conformity </a:t>
              </a:r>
              <a:endParaRPr lang="en-US" altLang="zh-CN" sz="1200" kern="0" spc="-18" dirty="0">
                <a:solidFill>
                  <a:srgbClr val="666666">
                    <a:alpha val="99000"/>
                  </a:srgbClr>
                </a:solidFill>
                <a:latin typeface="Manrope" charset="0"/>
                <a:ea typeface="Manrope" pitchFamily="34" charset="-122"/>
                <a:cs typeface="Manrope" charset="0"/>
              </a:endParaRPr>
            </a:p>
            <a:p>
              <a:pPr marL="171450" lvl="0" indent="-171450" algn="l" defTabSz="457200">
                <a:lnSpc>
                  <a:spcPct val="130000"/>
                </a:lnSpc>
                <a:buClr>
                  <a:srgbClr val="0D58C8"/>
                </a:buClr>
                <a:buFont typeface="Arial" panose="020B0604020202090204" pitchFamily="34" charset="0"/>
                <a:buChar char="•"/>
                <a:defRPr sz="1800">
                  <a:solidFill>
                    <a:schemeClr val="tx1">
                      <a:alpha val="100000"/>
                    </a:schemeClr>
                  </a:solidFill>
                  <a:latin typeface="Calibri" panose="020F0502020204030204"/>
                  <a:ea typeface="宋体" pitchFamily="2" charset="-122"/>
                  <a:cs typeface="+mn-cs"/>
                </a:defRPr>
              </a:pPr>
              <a:r>
                <a:rPr lang="en-US" altLang="zh-CN" sz="1200" kern="0" spc="-18" dirty="0">
                  <a:solidFill>
                    <a:srgbClr val="666666">
                      <a:alpha val="99000"/>
                    </a:srgbClr>
                  </a:solidFill>
                  <a:latin typeface="Manrope" charset="0"/>
                  <a:ea typeface="Manrope" pitchFamily="34" charset="-122"/>
                  <a:cs typeface="Manrope" charset="0"/>
                  <a:sym typeface="+mn-ea"/>
                </a:rPr>
                <a:t>Video / Two-way Audio / PTZ Control  </a:t>
              </a:r>
              <a:endParaRPr lang="en-US" altLang="zh-CN" sz="1200" kern="0" spc="-18" dirty="0">
                <a:solidFill>
                  <a:srgbClr val="666666">
                    <a:alpha val="99000"/>
                  </a:srgbClr>
                </a:solidFill>
                <a:latin typeface="Manrope" charset="0"/>
                <a:ea typeface="Manrope" pitchFamily="34" charset="-122"/>
                <a:cs typeface="Manrope" charset="0"/>
              </a:endParaRPr>
            </a:p>
            <a:p>
              <a:pPr marL="171450" lvl="0" indent="-171450" algn="l" defTabSz="457200">
                <a:lnSpc>
                  <a:spcPct val="130000"/>
                </a:lnSpc>
                <a:buClr>
                  <a:srgbClr val="0D58C8"/>
                </a:buClr>
                <a:buFont typeface="Arial" panose="020B0604020202090204" pitchFamily="34" charset="0"/>
                <a:buChar char="•"/>
                <a:defRPr sz="1800">
                  <a:solidFill>
                    <a:schemeClr val="tx1">
                      <a:alpha val="100000"/>
                    </a:schemeClr>
                  </a:solidFill>
                  <a:latin typeface="Calibri" panose="020F0502020204030204"/>
                  <a:ea typeface="宋体" pitchFamily="2" charset="-122"/>
                  <a:cs typeface="+mn-cs"/>
                </a:defRPr>
              </a:pPr>
              <a:r>
                <a:rPr lang="en-US" altLang="zh-CN" sz="1200" kern="0" spc="-18" dirty="0">
                  <a:solidFill>
                    <a:srgbClr val="666666">
                      <a:alpha val="99000"/>
                    </a:srgbClr>
                  </a:solidFill>
                  <a:latin typeface="Manrope" charset="0"/>
                  <a:ea typeface="Manrope" pitchFamily="34" charset="-122"/>
                  <a:cs typeface="Manrope" charset="0"/>
                  <a:sym typeface="+mn-ea"/>
                </a:rPr>
                <a:t>I/O Linkage / Edge Recording / Event Management</a:t>
              </a:r>
              <a:endParaRPr lang="en-US" altLang="zh-CN" sz="1200" kern="0" spc="-18" dirty="0">
                <a:solidFill>
                  <a:srgbClr val="666666">
                    <a:alpha val="99000"/>
                  </a:srgbClr>
                </a:solidFill>
                <a:latin typeface="Manrope" charset="0"/>
                <a:ea typeface="Manrope" pitchFamily="34" charset="-122"/>
                <a:cs typeface="Manrope" charset="0"/>
              </a:endParaRPr>
            </a:p>
          </p:txBody>
        </p:sp>
        <p:sp>
          <p:nvSpPr>
            <p:cNvPr id="53" name="文本框 78"/>
            <p:cNvSpPr txBox="1"/>
            <p:nvPr>
              <p:custDataLst>
                <p:tags r:id="rId15"/>
              </p:custDataLst>
            </p:nvPr>
          </p:nvSpPr>
          <p:spPr>
            <a:xfrm>
              <a:off x="2199" y="6902"/>
              <a:ext cx="5990" cy="628"/>
            </a:xfrm>
            <a:prstGeom prst="rect">
              <a:avLst/>
            </a:prstGeom>
            <a:noFill/>
          </p:spPr>
          <p:txBody>
            <a:bodyPr wrap="square" rtlCol="0">
              <a:spAutoFit/>
            </a:bodyPr>
            <a:p>
              <a:pPr marL="0" lvl="0" algn="l" defTabSz="457200">
                <a:lnSpc>
                  <a:spcPct val="100000"/>
                </a:lnSpc>
                <a:buFont typeface="Noto Sans SC" panose="020B0200000000000000" charset="-122"/>
                <a:defRPr sz="1800">
                  <a:solidFill>
                    <a:schemeClr val="tx1">
                      <a:alpha val="100000"/>
                    </a:schemeClr>
                  </a:solidFill>
                  <a:latin typeface="Calibri" panose="020F0502020204030204"/>
                  <a:ea typeface="宋体" pitchFamily="2" charset="-122"/>
                  <a:cs typeface="+mn-cs"/>
                </a:defRPr>
              </a:pPr>
              <a:r>
                <a:rPr lang="en-US" altLang="zh-CN" sz="2000" kern="0" spc="-24" noProof="0" dirty="0">
                  <a:solidFill>
                    <a:srgbClr val="595959">
                      <a:alpha val="99000"/>
                    </a:srgbClr>
                  </a:solidFill>
                  <a:latin typeface="Manrope SemiBold" charset="0"/>
                  <a:ea typeface="Manrope" pitchFamily="34" charset="-122"/>
                  <a:cs typeface="Manrope SemiBold" charset="0"/>
                  <a:sym typeface="+mn-ea"/>
                </a:rPr>
                <a:t>ONVIF Driver</a:t>
              </a:r>
              <a:endParaRPr lang="en-US" altLang="zh-CN" sz="2000" kern="0" spc="-24" noProof="0" dirty="0">
                <a:solidFill>
                  <a:srgbClr val="595959">
                    <a:alpha val="99000"/>
                  </a:srgbClr>
                </a:solidFill>
                <a:latin typeface="Manrope SemiBold" charset="0"/>
                <a:ea typeface="Manrope" pitchFamily="34" charset="-122"/>
                <a:cs typeface="Manrope SemiBold" charset="0"/>
              </a:endParaRPr>
            </a:p>
          </p:txBody>
        </p:sp>
        <p:sp>
          <p:nvSpPr>
            <p:cNvPr id="55" name="Google Shape;383;p9"/>
            <p:cNvSpPr/>
            <p:nvPr/>
          </p:nvSpPr>
          <p:spPr>
            <a:xfrm>
              <a:off x="1170" y="6771"/>
              <a:ext cx="890" cy="890"/>
            </a:xfrm>
            <a:prstGeom prst="ellipse">
              <a:avLst/>
            </a:prstGeom>
            <a:solidFill>
              <a:srgbClr val="0D58C9"/>
            </a:solidFill>
            <a:ln w="25400" cap="flat" cmpd="sng">
              <a:solidFill>
                <a:srgbClr val="9BBAE8"/>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p:txBody>
        </p:sp>
        <p:pic>
          <p:nvPicPr>
            <p:cNvPr id="57" name="图片 56"/>
            <p:cNvPicPr>
              <a:picLocks noChangeAspect="1"/>
            </p:cNvPicPr>
            <p:nvPr/>
          </p:nvPicPr>
          <p:blipFill>
            <a:blip r:embed="rId16"/>
            <a:stretch>
              <a:fillRect/>
            </a:stretch>
          </p:blipFill>
          <p:spPr>
            <a:xfrm>
              <a:off x="1234" y="7118"/>
              <a:ext cx="763" cy="196"/>
            </a:xfrm>
            <a:prstGeom prst="rect">
              <a:avLst/>
            </a:prstGeom>
          </p:spPr>
        </p:pic>
      </p:grpSp>
      <p:sp>
        <p:nvSpPr>
          <p:cNvPr id="2" name="Text 3"/>
          <p:cNvSpPr/>
          <p:nvPr/>
        </p:nvSpPr>
        <p:spPr>
          <a:xfrm>
            <a:off x="432435" y="487680"/>
            <a:ext cx="5849620" cy="488950"/>
          </a:xfrm>
          <a:prstGeom prst="rect">
            <a:avLst/>
          </a:prstGeom>
          <a:noFill/>
        </p:spPr>
        <p:txBody>
          <a:bodyPr wrap="square" rtlCol="0" anchor="ctr"/>
          <a:p>
            <a:pPr marL="0" indent="0" algn="l">
              <a:lnSpc>
                <a:spcPts val="2880"/>
              </a:lnSpc>
              <a:buNone/>
            </a:pPr>
            <a:r>
              <a:rPr lang="en-US" altLang="zh-CN" sz="3200" kern="0" spc="-48" dirty="0">
                <a:solidFill>
                  <a:srgbClr val="404040">
                    <a:alpha val="99000"/>
                  </a:srgbClr>
                </a:solidFill>
                <a:latin typeface="Manrope SemiBold" charset="0"/>
                <a:ea typeface="宋体" pitchFamily="2" charset="-122"/>
                <a:cs typeface="Manrope SemiBold" charset="0"/>
                <a:sym typeface="+mn-ea"/>
              </a:rPr>
              <a:t>Integration Overview</a:t>
            </a:r>
            <a:endParaRPr lang="en-US" altLang="zh-CN" sz="3200" kern="0" spc="-48" dirty="0">
              <a:solidFill>
                <a:srgbClr val="404040">
                  <a:alpha val="99000"/>
                </a:srgbClr>
              </a:solidFill>
              <a:latin typeface="Manrope SemiBold" charset="0"/>
              <a:ea typeface="宋体" pitchFamily="2" charset="-122"/>
              <a:cs typeface="Manrope SemiBold" charset="0"/>
              <a:sym typeface="+mn-ea"/>
            </a:endParaRPr>
          </a:p>
        </p:txBody>
      </p:sp>
    </p:spTree>
    <p:custDataLst>
      <p:tags r:id="rId17"/>
    </p:custData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组合 60"/>
          <p:cNvGrpSpPr/>
          <p:nvPr/>
        </p:nvGrpSpPr>
        <p:grpSpPr>
          <a:xfrm>
            <a:off x="539115" y="6359525"/>
            <a:ext cx="1825625" cy="254635"/>
            <a:chOff x="547" y="9943"/>
            <a:chExt cx="2875" cy="401"/>
          </a:xfrm>
        </p:grpSpPr>
        <p:pic>
          <p:nvPicPr>
            <p:cNvPr id="65" name="图片 64" descr="Group 115"/>
            <p:cNvPicPr>
              <a:picLocks noChangeAspect="1"/>
            </p:cNvPicPr>
            <p:nvPr/>
          </p:nvPicPr>
          <p:blipFill>
            <a:blip r:embed="rId1"/>
            <a:stretch>
              <a:fillRect/>
            </a:stretch>
          </p:blipFill>
          <p:spPr>
            <a:xfrm>
              <a:off x="547" y="10009"/>
              <a:ext cx="563" cy="245"/>
            </a:xfrm>
            <a:prstGeom prst="rect">
              <a:avLst/>
            </a:prstGeom>
          </p:spPr>
        </p:pic>
        <p:sp>
          <p:nvSpPr>
            <p:cNvPr id="73" name="文本框 72"/>
            <p:cNvSpPr txBox="1"/>
            <p:nvPr/>
          </p:nvSpPr>
          <p:spPr>
            <a:xfrm>
              <a:off x="1100" y="9943"/>
              <a:ext cx="2322" cy="401"/>
            </a:xfrm>
            <a:prstGeom prst="rect">
              <a:avLst/>
            </a:prstGeom>
            <a:noFill/>
          </p:spPr>
          <p:txBody>
            <a:bodyPr wrap="square" rtlCol="0">
              <a:noAutofit/>
            </a:bodyPr>
            <a:p>
              <a:pPr algn="l"/>
              <a:r>
                <a:rPr lang="zh-CN" altLang="en-US" sz="1000">
                  <a:solidFill>
                    <a:srgbClr val="666666"/>
                  </a:solidFill>
                  <a:latin typeface="+mj-lt"/>
                  <a:ea typeface="Manrope" charset="0"/>
                  <a:cs typeface="+mj-lt"/>
                </a:rPr>
                <a:t>Make Sensing Matter</a:t>
              </a:r>
              <a:endParaRPr lang="zh-CN" altLang="en-US" sz="1000">
                <a:solidFill>
                  <a:srgbClr val="666666"/>
                </a:solidFill>
                <a:latin typeface="+mj-lt"/>
                <a:ea typeface="Manrope" charset="0"/>
                <a:cs typeface="+mj-lt"/>
              </a:endParaRPr>
            </a:p>
          </p:txBody>
        </p:sp>
      </p:grpSp>
      <p:sp>
        <p:nvSpPr>
          <p:cNvPr id="2" name="灯片编号占位符 42"/>
          <p:cNvSpPr>
            <a:spLocks noGrp="1"/>
          </p:cNvSpPr>
          <p:nvPr/>
        </p:nvSpPr>
        <p:spPr>
          <a:xfrm>
            <a:off x="11386185" y="6381115"/>
            <a:ext cx="586740" cy="316865"/>
          </a:xfrm>
          <a:prstGeom prst="rect">
            <a:avLst/>
          </a:prstGeom>
        </p:spPr>
        <p:txBody>
          <a:bodyPr vert="horz" lIns="91440" tIns="45720" rIns="91440" bIns="45720" rtlCol="0" anchor="ctr">
            <a:normAutofit/>
          </a:bodyPr>
          <a:lstStyle>
            <a:defPPr>
              <a:defRPr lang="zh-CN"/>
            </a:defPPr>
            <a:lvl1pPr marL="0" algn="r" defTabSz="914400" rtl="0" eaLnBrk="1" latinLnBrk="0" hangingPunct="1">
              <a:defRPr sz="1000" kern="1200" baseline="0">
                <a:solidFill>
                  <a:schemeClr val="tx1">
                    <a:tint val="75000"/>
                  </a:schemeClr>
                </a:solidFill>
                <a:latin typeface="Manrope" charset="0"/>
                <a:ea typeface="Manrope" charset="0"/>
                <a:cs typeface="Manrope"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AE70B2-8BF9-45C0-BB95-33D1B9D3A854}" type="slidenum">
              <a:rPr lang="zh-CN" altLang="en-US" smtClean="0">
                <a:solidFill>
                  <a:schemeClr val="tx1">
                    <a:lumMod val="65000"/>
                    <a:lumOff val="35000"/>
                  </a:schemeClr>
                </a:solidFill>
              </a:rPr>
            </a:fld>
            <a:endParaRPr lang="zh-CN" altLang="en-US" dirty="0" smtClean="0">
              <a:solidFill>
                <a:schemeClr val="tx1">
                  <a:lumMod val="65000"/>
                  <a:lumOff val="35000"/>
                </a:schemeClr>
              </a:solidFill>
            </a:endParaRPr>
          </a:p>
        </p:txBody>
      </p:sp>
      <p:sp>
        <p:nvSpPr>
          <p:cNvPr id="32" name="圆角矩形 31"/>
          <p:cNvSpPr/>
          <p:nvPr/>
        </p:nvSpPr>
        <p:spPr>
          <a:xfrm>
            <a:off x="6089650" y="4713605"/>
            <a:ext cx="1642745" cy="1148715"/>
          </a:xfrm>
          <a:prstGeom prst="roundRect">
            <a:avLst>
              <a:gd name="adj" fmla="val 5652"/>
            </a:avLst>
          </a:prstGeom>
          <a:solidFill>
            <a:schemeClr val="bg1"/>
          </a:solidFill>
          <a:ln w="12700" cmpd="sng">
            <a:no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mj-lt"/>
              <a:cs typeface="+mj-lt"/>
            </a:endParaRPr>
          </a:p>
        </p:txBody>
      </p:sp>
      <p:grpSp>
        <p:nvGrpSpPr>
          <p:cNvPr id="3" name="组合 2"/>
          <p:cNvGrpSpPr/>
          <p:nvPr/>
        </p:nvGrpSpPr>
        <p:grpSpPr>
          <a:xfrm>
            <a:off x="7438390" y="1282700"/>
            <a:ext cx="3784600" cy="2349500"/>
            <a:chOff x="11714" y="2080"/>
            <a:chExt cx="5960" cy="3700"/>
          </a:xfrm>
        </p:grpSpPr>
        <p:grpSp>
          <p:nvGrpSpPr>
            <p:cNvPr id="223" name="组合 222"/>
            <p:cNvGrpSpPr/>
            <p:nvPr/>
          </p:nvGrpSpPr>
          <p:grpSpPr>
            <a:xfrm>
              <a:off x="11714" y="2080"/>
              <a:ext cx="5961" cy="1472"/>
              <a:chOff x="12210" y="2208"/>
              <a:chExt cx="5961" cy="1472"/>
            </a:xfrm>
          </p:grpSpPr>
          <p:grpSp>
            <p:nvGrpSpPr>
              <p:cNvPr id="5" name="组合 4"/>
              <p:cNvGrpSpPr/>
              <p:nvPr/>
            </p:nvGrpSpPr>
            <p:grpSpPr>
              <a:xfrm rot="0">
                <a:off x="12210" y="2208"/>
                <a:ext cx="4988" cy="586"/>
                <a:chOff x="5978" y="1406"/>
                <a:chExt cx="3718" cy="476"/>
              </a:xfrm>
            </p:grpSpPr>
            <p:sp>
              <p:nvSpPr>
                <p:cNvPr id="7" name="流程图: 合并 6"/>
                <p:cNvSpPr/>
                <p:nvPr>
                  <p:custDataLst>
                    <p:tags r:id="rId2"/>
                  </p:custDataLst>
                </p:nvPr>
              </p:nvSpPr>
              <p:spPr>
                <a:xfrm rot="16200000">
                  <a:off x="5930" y="1543"/>
                  <a:ext cx="257" cy="161"/>
                </a:xfrm>
                <a:prstGeom prst="flowChartMerge">
                  <a:avLst/>
                </a:prstGeom>
                <a:solidFill>
                  <a:srgbClr val="0D58C9"/>
                </a:solidFill>
                <a:ln>
                  <a:noFill/>
                </a:ln>
                <a:effectLst>
                  <a:outerShdw blurRad="203200" dist="76200" dir="5400000" algn="ctr" rotWithShape="0">
                    <a:srgbClr val="0D4893">
                      <a:alpha val="20000"/>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cs typeface="Roboto" panose="02000000000000000000" charset="0"/>
                  </a:endParaRPr>
                </a:p>
              </p:txBody>
            </p:sp>
            <p:sp>
              <p:nvSpPr>
                <p:cNvPr id="11" name="文本框 10"/>
                <p:cNvSpPr txBox="1"/>
                <p:nvPr/>
              </p:nvSpPr>
              <p:spPr>
                <a:xfrm>
                  <a:off x="6157" y="1406"/>
                  <a:ext cx="3539" cy="476"/>
                </a:xfrm>
                <a:prstGeom prst="rect">
                  <a:avLst/>
                </a:prstGeom>
                <a:noFill/>
              </p:spPr>
              <p:txBody>
                <a:bodyPr wrap="square" rtlCol="0">
                  <a:noAutofit/>
                </a:bodyPr>
                <a:p>
                  <a:pPr algn="l"/>
                  <a:r>
                    <a:rPr lang="en-US" altLang="zh-CN" sz="1400">
                      <a:solidFill>
                        <a:schemeClr val="tx1"/>
                      </a:solidFill>
                      <a:latin typeface="Manrope SemiBold" charset="0"/>
                      <a:cs typeface="Manrope SemiBold" charset="0"/>
                    </a:rPr>
                    <a:t>Advanced Object Search</a:t>
                  </a:r>
                  <a:endParaRPr lang="en-US" altLang="zh-CN" sz="1400">
                    <a:solidFill>
                      <a:schemeClr val="tx1"/>
                    </a:solidFill>
                    <a:latin typeface="Manrope SemiBold" charset="0"/>
                    <a:cs typeface="Manrope SemiBold" charset="0"/>
                  </a:endParaRPr>
                </a:p>
              </p:txBody>
            </p:sp>
          </p:grpSp>
          <p:grpSp>
            <p:nvGrpSpPr>
              <p:cNvPr id="185" name="组合 184"/>
              <p:cNvGrpSpPr/>
              <p:nvPr/>
            </p:nvGrpSpPr>
            <p:grpSpPr>
              <a:xfrm>
                <a:off x="12370" y="2881"/>
                <a:ext cx="5801" cy="799"/>
                <a:chOff x="12674" y="2881"/>
                <a:chExt cx="5801" cy="799"/>
              </a:xfrm>
            </p:grpSpPr>
            <p:grpSp>
              <p:nvGrpSpPr>
                <p:cNvPr id="116" name="组合 115"/>
                <p:cNvGrpSpPr/>
                <p:nvPr/>
              </p:nvGrpSpPr>
              <p:grpSpPr>
                <a:xfrm>
                  <a:off x="12674" y="2881"/>
                  <a:ext cx="5799" cy="391"/>
                  <a:chOff x="1660" y="4884"/>
                  <a:chExt cx="5799" cy="391"/>
                </a:xfrm>
              </p:grpSpPr>
              <p:sp>
                <p:nvSpPr>
                  <p:cNvPr id="114" name="Text 10"/>
                  <p:cNvSpPr txBox="1"/>
                  <p:nvPr>
                    <p:custDataLst>
                      <p:tags r:id="rId3"/>
                    </p:custDataLst>
                  </p:nvPr>
                </p:nvSpPr>
                <p:spPr>
                  <a:xfrm>
                    <a:off x="1889" y="4884"/>
                    <a:ext cx="5570" cy="391"/>
                  </a:xfrm>
                  <a:prstGeom prst="rect">
                    <a:avLst/>
                  </a:prstGeom>
                  <a:noFill/>
                </p:spPr>
                <p:txBody>
                  <a:bodyPr wrap="square" lIns="0" tIns="0" rIns="0" bIns="0" rtlCol="0" anchor="ctr">
                    <a:noAutofit/>
                  </a:bodyPr>
                  <a:lstStyle/>
                  <a:p>
                    <a:pPr lvl="0" algn="l">
                      <a:buClrTx/>
                      <a:buSzTx/>
                      <a:buFontTx/>
                    </a:pPr>
                    <a:r>
                      <a:rPr lang="en-US" altLang="zh-CN" sz="1000" dirty="0">
                        <a:solidFill>
                          <a:schemeClr val="bg2">
                            <a:lumMod val="50000"/>
                          </a:schemeClr>
                        </a:solidFill>
                        <a:latin typeface="Manrope" charset="0"/>
                        <a:ea typeface="Manrope" charset="0"/>
                        <a:cs typeface="Manrope" charset="0"/>
                        <a:sym typeface="Manrope" charset="0"/>
                      </a:rPr>
                      <a:t>Support All V</a:t>
                    </a:r>
                    <a:r>
                      <a:rPr lang="en-US" altLang="zh-CN" sz="1000" dirty="0">
                        <a:solidFill>
                          <a:schemeClr val="bg2">
                            <a:lumMod val="50000"/>
                          </a:schemeClr>
                        </a:solidFill>
                        <a:latin typeface="Manrope" charset="0"/>
                        <a:ea typeface="Manrope" charset="0"/>
                        <a:cs typeface="Manrope" charset="0"/>
                        <a:sym typeface="Manrope" charset="0"/>
                      </a:rPr>
                      <a:t>ideo Surveillance &amp; Traffic Edge Metadata</a:t>
                    </a:r>
                    <a:endParaRPr lang="en-US" altLang="zh-CN" sz="1000" dirty="0">
                      <a:solidFill>
                        <a:schemeClr val="bg2">
                          <a:lumMod val="50000"/>
                        </a:schemeClr>
                      </a:solidFill>
                      <a:latin typeface="Manrope" charset="0"/>
                      <a:ea typeface="Manrope" charset="0"/>
                      <a:cs typeface="Manrope" charset="0"/>
                      <a:sym typeface="Manrope" charset="0"/>
                    </a:endParaRPr>
                  </a:p>
                </p:txBody>
              </p:sp>
              <p:pic>
                <p:nvPicPr>
                  <p:cNvPr id="115" name="图片 114" descr="小点-01"/>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a:off x="1660" y="5045"/>
                    <a:ext cx="128" cy="120"/>
                  </a:xfrm>
                  <a:prstGeom prst="rect">
                    <a:avLst/>
                  </a:prstGeom>
                </p:spPr>
              </p:pic>
            </p:grpSp>
            <p:grpSp>
              <p:nvGrpSpPr>
                <p:cNvPr id="117" name="组合 116"/>
                <p:cNvGrpSpPr/>
                <p:nvPr/>
              </p:nvGrpSpPr>
              <p:grpSpPr>
                <a:xfrm>
                  <a:off x="12676" y="3289"/>
                  <a:ext cx="5799" cy="391"/>
                  <a:chOff x="1660" y="4784"/>
                  <a:chExt cx="5799" cy="391"/>
                </a:xfrm>
              </p:grpSpPr>
              <p:sp>
                <p:nvSpPr>
                  <p:cNvPr id="118" name="Text 10"/>
                  <p:cNvSpPr txBox="1"/>
                  <p:nvPr>
                    <p:custDataLst>
                      <p:tags r:id="rId7"/>
                    </p:custDataLst>
                  </p:nvPr>
                </p:nvSpPr>
                <p:spPr>
                  <a:xfrm>
                    <a:off x="1889" y="4784"/>
                    <a:ext cx="5570" cy="391"/>
                  </a:xfrm>
                  <a:prstGeom prst="rect">
                    <a:avLst/>
                  </a:prstGeom>
                  <a:noFill/>
                </p:spPr>
                <p:txBody>
                  <a:bodyPr wrap="square" lIns="0" tIns="0" rIns="0" bIns="0" rtlCol="0" anchor="ctr">
                    <a:noAutofit/>
                  </a:bodyPr>
                  <a:lstStyle/>
                  <a:p>
                    <a:pPr lvl="0" algn="l">
                      <a:buClrTx/>
                      <a:buSzTx/>
                      <a:buFontTx/>
                    </a:pPr>
                    <a:r>
                      <a:rPr lang="en-US" altLang="zh-CN" sz="1000" dirty="0">
                        <a:solidFill>
                          <a:schemeClr val="bg2">
                            <a:lumMod val="50000"/>
                          </a:schemeClr>
                        </a:solidFill>
                        <a:latin typeface="Manrope" charset="0"/>
                        <a:ea typeface="Manrope" charset="0"/>
                        <a:cs typeface="Manrope" charset="0"/>
                        <a:sym typeface="Manrope" charset="0"/>
                      </a:rPr>
                      <a:t>Customized Search Filters</a:t>
                    </a:r>
                    <a:endParaRPr lang="en-US" altLang="zh-CN" sz="1000" dirty="0">
                      <a:solidFill>
                        <a:schemeClr val="bg2">
                          <a:lumMod val="50000"/>
                        </a:schemeClr>
                      </a:solidFill>
                      <a:latin typeface="Manrope" charset="0"/>
                      <a:ea typeface="Manrope" charset="0"/>
                      <a:cs typeface="Manrope" charset="0"/>
                      <a:sym typeface="Manrope" charset="0"/>
                    </a:endParaRPr>
                  </a:p>
                </p:txBody>
              </p:sp>
              <p:pic>
                <p:nvPicPr>
                  <p:cNvPr id="149" name="图片 148" descr="小点-01"/>
                  <p:cNvPicPr>
                    <a:picLocks noChangeAspect="1"/>
                  </p:cNvPicPr>
                  <p:nvPr>
                    <p:custDataLst>
                      <p:tags r:id="rId8"/>
                    </p:custDataLst>
                  </p:nvPr>
                </p:nvPicPr>
                <p:blipFill>
                  <a:blip r:embed="rId5">
                    <a:extLst>
                      <a:ext uri="{96DAC541-7B7A-43D3-8B79-37D633B846F1}">
                        <asvg:svgBlip xmlns:asvg="http://schemas.microsoft.com/office/drawing/2016/SVG/main" r:embed="rId6"/>
                      </a:ext>
                    </a:extLst>
                  </a:blip>
                  <a:stretch>
                    <a:fillRect/>
                  </a:stretch>
                </p:blipFill>
                <p:spPr>
                  <a:xfrm>
                    <a:off x="1660" y="4917"/>
                    <a:ext cx="128" cy="120"/>
                  </a:xfrm>
                  <a:prstGeom prst="rect">
                    <a:avLst/>
                  </a:prstGeom>
                </p:spPr>
              </p:pic>
            </p:grpSp>
          </p:grpSp>
        </p:grpSp>
        <p:sp>
          <p:nvSpPr>
            <p:cNvPr id="182" name="圆角矩形 181"/>
            <p:cNvSpPr/>
            <p:nvPr>
              <p:custDataLst>
                <p:tags r:id="rId9"/>
              </p:custDataLst>
            </p:nvPr>
          </p:nvSpPr>
          <p:spPr>
            <a:xfrm flipH="1">
              <a:off x="11779" y="3828"/>
              <a:ext cx="5856" cy="1953"/>
            </a:xfrm>
            <a:prstGeom prst="roundRect">
              <a:avLst>
                <a:gd name="adj" fmla="val 3347"/>
              </a:avLst>
            </a:prstGeom>
            <a:solidFill>
              <a:schemeClr val="bg1"/>
            </a:solidFill>
            <a:ln w="9525">
              <a:solidFill>
                <a:schemeClr val="bg1"/>
              </a:solidFill>
            </a:ln>
            <a:effectLst>
              <a:outerShdw blurRad="419100" dist="76200" dir="2700000" algn="tl" rotWithShape="0">
                <a:prstClr val="black">
                  <a:alpha val="8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noFill/>
                <a:cs typeface="Roboto" panose="02000000000000000000" charset="0"/>
              </a:endParaRPr>
            </a:p>
          </p:txBody>
        </p:sp>
        <p:grpSp>
          <p:nvGrpSpPr>
            <p:cNvPr id="183" name="组合 182"/>
            <p:cNvGrpSpPr/>
            <p:nvPr/>
          </p:nvGrpSpPr>
          <p:grpSpPr>
            <a:xfrm rot="0">
              <a:off x="12103" y="4155"/>
              <a:ext cx="5082" cy="1313"/>
              <a:chOff x="12087" y="7842"/>
              <a:chExt cx="5082" cy="1313"/>
            </a:xfrm>
          </p:grpSpPr>
          <p:pic>
            <p:nvPicPr>
              <p:cNvPr id="158" name="图片 157" descr="人识别"/>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2188" y="8655"/>
                <a:ext cx="473" cy="473"/>
              </a:xfrm>
              <a:prstGeom prst="rect">
                <a:avLst/>
              </a:prstGeom>
            </p:spPr>
          </p:pic>
          <p:pic>
            <p:nvPicPr>
              <p:cNvPr id="159" name="图片 158" descr="Attribute-人属性检测"/>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2187" y="7850"/>
                <a:ext cx="465" cy="465"/>
              </a:xfrm>
              <a:prstGeom prst="rect">
                <a:avLst/>
              </a:prstGeom>
            </p:spPr>
          </p:pic>
          <p:cxnSp>
            <p:nvCxnSpPr>
              <p:cNvPr id="161" name="直接连接符 160"/>
              <p:cNvCxnSpPr/>
              <p:nvPr>
                <p:custDataLst>
                  <p:tags r:id="rId14"/>
                </p:custDataLst>
              </p:nvPr>
            </p:nvCxnSpPr>
            <p:spPr>
              <a:xfrm>
                <a:off x="12087" y="8467"/>
                <a:ext cx="5082" cy="0"/>
              </a:xfrm>
              <a:prstGeom prst="line">
                <a:avLst/>
              </a:prstGeom>
              <a:ln w="6350">
                <a:solidFill>
                  <a:schemeClr val="bg1">
                    <a:lumMod val="50000"/>
                    <a:alpha val="50000"/>
                  </a:schemeClr>
                </a:solidFill>
              </a:ln>
            </p:spPr>
            <p:style>
              <a:lnRef idx="2">
                <a:schemeClr val="accent1"/>
              </a:lnRef>
              <a:fillRef idx="0">
                <a:srgbClr val="FFFFFF"/>
              </a:fillRef>
              <a:effectRef idx="0">
                <a:srgbClr val="FFFFFF"/>
              </a:effectRef>
              <a:fontRef idx="minor">
                <a:schemeClr val="tx1"/>
              </a:fontRef>
            </p:style>
          </p:cxnSp>
          <p:cxnSp>
            <p:nvCxnSpPr>
              <p:cNvPr id="163" name="直接连接符 162"/>
              <p:cNvCxnSpPr/>
              <p:nvPr>
                <p:custDataLst>
                  <p:tags r:id="rId15"/>
                </p:custDataLst>
              </p:nvPr>
            </p:nvCxnSpPr>
            <p:spPr>
              <a:xfrm flipH="1">
                <a:off x="12850" y="7842"/>
                <a:ext cx="7" cy="1313"/>
              </a:xfrm>
              <a:prstGeom prst="line">
                <a:avLst/>
              </a:prstGeom>
              <a:ln w="6350">
                <a:solidFill>
                  <a:schemeClr val="bg1">
                    <a:lumMod val="50000"/>
                    <a:alpha val="50000"/>
                  </a:schemeClr>
                </a:solidFill>
              </a:ln>
            </p:spPr>
            <p:style>
              <a:lnRef idx="2">
                <a:schemeClr val="accent1"/>
              </a:lnRef>
              <a:fillRef idx="0">
                <a:srgbClr val="FFFFFF"/>
              </a:fillRef>
              <a:effectRef idx="0">
                <a:srgbClr val="FFFFFF"/>
              </a:effectRef>
              <a:fontRef idx="minor">
                <a:schemeClr val="tx1"/>
              </a:fontRef>
            </p:style>
          </p:cxnSp>
          <p:pic>
            <p:nvPicPr>
              <p:cNvPr id="164" name="图片 163" descr="性别"/>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3104" y="8634"/>
                <a:ext cx="457" cy="457"/>
              </a:xfrm>
              <a:prstGeom prst="rect">
                <a:avLst/>
              </a:prstGeom>
            </p:spPr>
          </p:pic>
          <p:pic>
            <p:nvPicPr>
              <p:cNvPr id="165" name="图片 164" descr="年龄"/>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3901" y="8634"/>
                <a:ext cx="456" cy="456"/>
              </a:xfrm>
              <a:prstGeom prst="rect">
                <a:avLst/>
              </a:prstGeom>
            </p:spPr>
          </p:pic>
          <p:pic>
            <p:nvPicPr>
              <p:cNvPr id="166" name="图片 165" descr="口罩"/>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5521" y="8637"/>
                <a:ext cx="450" cy="450"/>
              </a:xfrm>
              <a:prstGeom prst="rect">
                <a:avLst/>
              </a:prstGeom>
            </p:spPr>
          </p:pic>
          <p:pic>
            <p:nvPicPr>
              <p:cNvPr id="168" name="图片 167" descr="Hat-帽子"/>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16304" y="8627"/>
                <a:ext cx="470" cy="470"/>
              </a:xfrm>
              <a:prstGeom prst="rect">
                <a:avLst/>
              </a:prstGeom>
            </p:spPr>
          </p:pic>
          <p:pic>
            <p:nvPicPr>
              <p:cNvPr id="170" name="图片 169" descr="Glasses-眼镜"/>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14715" y="8625"/>
                <a:ext cx="474" cy="474"/>
              </a:xfrm>
              <a:prstGeom prst="rect">
                <a:avLst/>
              </a:prstGeom>
            </p:spPr>
          </p:pic>
          <p:pic>
            <p:nvPicPr>
              <p:cNvPr id="175" name="图片 174" descr="coth-衣服"/>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13211" y="7856"/>
                <a:ext cx="454" cy="454"/>
              </a:xfrm>
              <a:prstGeom prst="rect">
                <a:avLst/>
              </a:prstGeom>
            </p:spPr>
          </p:pic>
          <p:pic>
            <p:nvPicPr>
              <p:cNvPr id="176" name="图片 175" descr="jeans-裤子"/>
              <p:cNvPicPr>
                <a:picLocks noChangeAspect="1"/>
              </p:cNvPicPr>
              <p:nvPr/>
            </p:nvPicPr>
            <p:blipFill>
              <a:blip r:embed="rId28">
                <a:extLst>
                  <a:ext uri="{96DAC541-7B7A-43D3-8B79-37D633B846F1}">
                    <asvg:svgBlip xmlns:asvg="http://schemas.microsoft.com/office/drawing/2016/SVG/main" r:embed="rId29"/>
                  </a:ext>
                </a:extLst>
              </a:blip>
              <a:stretch>
                <a:fillRect/>
              </a:stretch>
            </p:blipFill>
            <p:spPr>
              <a:xfrm>
                <a:off x="14016" y="7856"/>
                <a:ext cx="454" cy="454"/>
              </a:xfrm>
              <a:prstGeom prst="rect">
                <a:avLst/>
              </a:prstGeom>
            </p:spPr>
          </p:pic>
          <p:pic>
            <p:nvPicPr>
              <p:cNvPr id="180" name="图片 179" descr="666666"/>
              <p:cNvPicPr>
                <a:picLocks noChangeAspect="1"/>
              </p:cNvPicPr>
              <p:nvPr/>
            </p:nvPicPr>
            <p:blipFill>
              <a:blip r:embed="rId30">
                <a:extLst>
                  <a:ext uri="{96DAC541-7B7A-43D3-8B79-37D633B846F1}">
                    <asvg:svgBlip xmlns:asvg="http://schemas.microsoft.com/office/drawing/2016/SVG/main" r:embed="rId31"/>
                  </a:ext>
                </a:extLst>
              </a:blip>
              <a:stretch>
                <a:fillRect/>
              </a:stretch>
            </p:blipFill>
            <p:spPr>
              <a:xfrm>
                <a:off x="15227" y="7913"/>
                <a:ext cx="1214" cy="339"/>
              </a:xfrm>
              <a:prstGeom prst="rect">
                <a:avLst/>
              </a:prstGeom>
            </p:spPr>
          </p:pic>
          <p:cxnSp>
            <p:nvCxnSpPr>
              <p:cNvPr id="181" name="直接连接符 180"/>
              <p:cNvCxnSpPr/>
              <p:nvPr/>
            </p:nvCxnSpPr>
            <p:spPr>
              <a:xfrm>
                <a:off x="14820" y="7858"/>
                <a:ext cx="142" cy="449"/>
              </a:xfrm>
              <a:prstGeom prst="line">
                <a:avLst/>
              </a:prstGeom>
              <a:ln w="6350" cmpd="sng">
                <a:solidFill>
                  <a:srgbClr val="666666"/>
                </a:solidFill>
                <a:prstDash val="solid"/>
              </a:ln>
            </p:spPr>
            <p:style>
              <a:lnRef idx="2">
                <a:schemeClr val="accent1"/>
              </a:lnRef>
              <a:fillRef idx="0">
                <a:srgbClr val="FFFFFF"/>
              </a:fillRef>
              <a:effectRef idx="0">
                <a:srgbClr val="FFFFFF"/>
              </a:effectRef>
              <a:fontRef idx="minor">
                <a:schemeClr val="tx1"/>
              </a:fontRef>
            </p:style>
          </p:cxnSp>
        </p:grpSp>
      </p:grpSp>
      <p:grpSp>
        <p:nvGrpSpPr>
          <p:cNvPr id="219" name="组合 218"/>
          <p:cNvGrpSpPr/>
          <p:nvPr/>
        </p:nvGrpSpPr>
        <p:grpSpPr>
          <a:xfrm>
            <a:off x="537210" y="1311910"/>
            <a:ext cx="2239645" cy="2033905"/>
            <a:chOff x="846" y="1842"/>
            <a:chExt cx="3527" cy="3203"/>
          </a:xfrm>
        </p:grpSpPr>
        <p:sp>
          <p:nvSpPr>
            <p:cNvPr id="10" name="Shape 3"/>
            <p:cNvSpPr/>
            <p:nvPr>
              <p:custDataLst>
                <p:tags r:id="rId32"/>
              </p:custDataLst>
            </p:nvPr>
          </p:nvSpPr>
          <p:spPr>
            <a:xfrm>
              <a:off x="847" y="1935"/>
              <a:ext cx="3526" cy="3111"/>
            </a:xfrm>
            <a:prstGeom prst="roundRect">
              <a:avLst>
                <a:gd name="adj" fmla="val 4411"/>
              </a:avLst>
            </a:prstGeom>
            <a:solidFill>
              <a:srgbClr val="F5F6F8"/>
            </a:solidFill>
            <a:ln w="6350" cmpd="sng">
              <a:noFill/>
              <a:prstDash val="solid"/>
            </a:ln>
            <a:extLst>
              <a:ext uri="{909E8E84-426E-40DD-AFC4-6F175D3DCCD1}">
                <a14:hiddenFill xmlns:a14="http://schemas.microsoft.com/office/drawing/2010/main">
                  <a:solidFill>
                    <a:srgbClr val="333333"/>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a:p/>
          </p:txBody>
        </p:sp>
        <p:pic>
          <p:nvPicPr>
            <p:cNvPr id="13" name="图片 12" descr="Advanced Motion Detection-运动检测"/>
            <p:cNvPicPr>
              <a:picLocks noChangeAspect="1"/>
            </p:cNvPicPr>
            <p:nvPr/>
          </p:nvPicPr>
          <p:blipFill>
            <a:blip r:embed="rId33">
              <a:extLst>
                <a:ext uri="{96DAC541-7B7A-43D3-8B79-37D633B846F1}">
                  <asvg:svgBlip xmlns:asvg="http://schemas.microsoft.com/office/drawing/2016/SVG/main" r:embed="rId34"/>
                </a:ext>
              </a:extLst>
            </a:blip>
            <a:stretch>
              <a:fillRect/>
            </a:stretch>
          </p:blipFill>
          <p:spPr>
            <a:xfrm>
              <a:off x="1899" y="2869"/>
              <a:ext cx="560" cy="560"/>
            </a:xfrm>
            <a:prstGeom prst="rect">
              <a:avLst/>
            </a:prstGeom>
          </p:spPr>
        </p:pic>
        <p:pic>
          <p:nvPicPr>
            <p:cNvPr id="14" name="图片 13" descr="Intrusion Detection-入侵检测"/>
            <p:cNvPicPr>
              <a:picLocks noChangeAspect="1"/>
            </p:cNvPicPr>
            <p:nvPr/>
          </p:nvPicPr>
          <p:blipFill>
            <a:blip r:embed="rId35">
              <a:extLst>
                <a:ext uri="{96DAC541-7B7A-43D3-8B79-37D633B846F1}">
                  <asvg:svgBlip xmlns:asvg="http://schemas.microsoft.com/office/drawing/2016/SVG/main" r:embed="rId36"/>
                </a:ext>
              </a:extLst>
            </a:blip>
            <a:stretch>
              <a:fillRect/>
            </a:stretch>
          </p:blipFill>
          <p:spPr>
            <a:xfrm>
              <a:off x="1899" y="3936"/>
              <a:ext cx="560" cy="560"/>
            </a:xfrm>
            <a:prstGeom prst="rect">
              <a:avLst/>
            </a:prstGeom>
          </p:spPr>
        </p:pic>
        <p:pic>
          <p:nvPicPr>
            <p:cNvPr id="15" name="图片 14" descr="Line Crossing"/>
            <p:cNvPicPr>
              <a:picLocks noChangeAspect="1"/>
            </p:cNvPicPr>
            <p:nvPr/>
          </p:nvPicPr>
          <p:blipFill>
            <a:blip r:embed="rId37">
              <a:extLst>
                <a:ext uri="{96DAC541-7B7A-43D3-8B79-37D633B846F1}">
                  <asvg:svgBlip xmlns:asvg="http://schemas.microsoft.com/office/drawing/2016/SVG/main" r:embed="rId38"/>
                </a:ext>
              </a:extLst>
            </a:blip>
            <a:stretch>
              <a:fillRect/>
            </a:stretch>
          </p:blipFill>
          <p:spPr>
            <a:xfrm>
              <a:off x="1047" y="2881"/>
              <a:ext cx="560" cy="560"/>
            </a:xfrm>
            <a:prstGeom prst="rect">
              <a:avLst/>
            </a:prstGeom>
          </p:spPr>
        </p:pic>
        <p:pic>
          <p:nvPicPr>
            <p:cNvPr id="19" name="图片 18" descr="Loitering"/>
            <p:cNvPicPr>
              <a:picLocks noChangeAspect="1"/>
            </p:cNvPicPr>
            <p:nvPr/>
          </p:nvPicPr>
          <p:blipFill>
            <a:blip r:embed="rId39">
              <a:extLst>
                <a:ext uri="{96DAC541-7B7A-43D3-8B79-37D633B846F1}">
                  <asvg:svgBlip xmlns:asvg="http://schemas.microsoft.com/office/drawing/2016/SVG/main" r:embed="rId40"/>
                </a:ext>
              </a:extLst>
            </a:blip>
            <a:stretch>
              <a:fillRect/>
            </a:stretch>
          </p:blipFill>
          <p:spPr>
            <a:xfrm>
              <a:off x="1047" y="3948"/>
              <a:ext cx="560" cy="560"/>
            </a:xfrm>
            <a:prstGeom prst="rect">
              <a:avLst/>
            </a:prstGeom>
          </p:spPr>
        </p:pic>
        <p:pic>
          <p:nvPicPr>
            <p:cNvPr id="20" name="图片 19" descr="Object-Left-物品遗留"/>
            <p:cNvPicPr>
              <a:picLocks noChangeAspect="1"/>
            </p:cNvPicPr>
            <p:nvPr/>
          </p:nvPicPr>
          <p:blipFill>
            <a:blip r:embed="rId41">
              <a:extLst>
                <a:ext uri="{96DAC541-7B7A-43D3-8B79-37D633B846F1}">
                  <asvg:svgBlip xmlns:asvg="http://schemas.microsoft.com/office/drawing/2016/SVG/main" r:embed="rId42"/>
                </a:ext>
              </a:extLst>
            </a:blip>
            <a:stretch>
              <a:fillRect/>
            </a:stretch>
          </p:blipFill>
          <p:spPr>
            <a:xfrm>
              <a:off x="3603" y="3948"/>
              <a:ext cx="560" cy="560"/>
            </a:xfrm>
            <a:prstGeom prst="rect">
              <a:avLst/>
            </a:prstGeom>
          </p:spPr>
        </p:pic>
        <p:pic>
          <p:nvPicPr>
            <p:cNvPr id="21" name="图片 20" descr="Object-Removed-物品移动"/>
            <p:cNvPicPr>
              <a:picLocks noChangeAspect="1"/>
            </p:cNvPicPr>
            <p:nvPr/>
          </p:nvPicPr>
          <p:blipFill>
            <a:blip r:embed="rId43">
              <a:extLst>
                <a:ext uri="{96DAC541-7B7A-43D3-8B79-37D633B846F1}">
                  <asvg:svgBlip xmlns:asvg="http://schemas.microsoft.com/office/drawing/2016/SVG/main" r:embed="rId44"/>
                </a:ext>
              </a:extLst>
            </a:blip>
            <a:stretch>
              <a:fillRect/>
            </a:stretch>
          </p:blipFill>
          <p:spPr>
            <a:xfrm>
              <a:off x="2751" y="3927"/>
              <a:ext cx="560" cy="560"/>
            </a:xfrm>
            <a:prstGeom prst="rect">
              <a:avLst/>
            </a:prstGeom>
          </p:spPr>
        </p:pic>
        <p:pic>
          <p:nvPicPr>
            <p:cNvPr id="22" name="图片 21" descr="Region Exiting-区域离开"/>
            <p:cNvPicPr>
              <a:picLocks noChangeAspect="1"/>
            </p:cNvPicPr>
            <p:nvPr/>
          </p:nvPicPr>
          <p:blipFill>
            <a:blip r:embed="rId45">
              <a:extLst>
                <a:ext uri="{96DAC541-7B7A-43D3-8B79-37D633B846F1}">
                  <asvg:svgBlip xmlns:asvg="http://schemas.microsoft.com/office/drawing/2016/SVG/main" r:embed="rId46"/>
                </a:ext>
              </a:extLst>
            </a:blip>
            <a:stretch>
              <a:fillRect/>
            </a:stretch>
          </p:blipFill>
          <p:spPr>
            <a:xfrm>
              <a:off x="3603" y="2881"/>
              <a:ext cx="560" cy="560"/>
            </a:xfrm>
            <a:prstGeom prst="rect">
              <a:avLst/>
            </a:prstGeom>
          </p:spPr>
        </p:pic>
        <p:pic>
          <p:nvPicPr>
            <p:cNvPr id="23" name="图片 22" descr="Region Entrance-区域进入"/>
            <p:cNvPicPr>
              <a:picLocks noChangeAspect="1"/>
            </p:cNvPicPr>
            <p:nvPr/>
          </p:nvPicPr>
          <p:blipFill>
            <a:blip r:embed="rId47">
              <a:extLst>
                <a:ext uri="{96DAC541-7B7A-43D3-8B79-37D633B846F1}">
                  <asvg:svgBlip xmlns:asvg="http://schemas.microsoft.com/office/drawing/2016/SVG/main" r:embed="rId48"/>
                </a:ext>
              </a:extLst>
            </a:blip>
            <a:stretch>
              <a:fillRect/>
            </a:stretch>
          </p:blipFill>
          <p:spPr>
            <a:xfrm>
              <a:off x="2751" y="2860"/>
              <a:ext cx="560" cy="560"/>
            </a:xfrm>
            <a:prstGeom prst="rect">
              <a:avLst/>
            </a:prstGeom>
          </p:spPr>
        </p:pic>
        <p:sp>
          <p:nvSpPr>
            <p:cNvPr id="24" name="Shape 3"/>
            <p:cNvSpPr/>
            <p:nvPr>
              <p:custDataLst>
                <p:tags r:id="rId49"/>
              </p:custDataLst>
            </p:nvPr>
          </p:nvSpPr>
          <p:spPr>
            <a:xfrm rot="5400000">
              <a:off x="2296" y="392"/>
              <a:ext cx="627" cy="3526"/>
            </a:xfrm>
            <a:prstGeom prst="roundRect">
              <a:avLst>
                <a:gd name="adj" fmla="val 14842"/>
              </a:avLst>
            </a:prstGeom>
            <a:solidFill>
              <a:srgbClr val="F1F6FC"/>
            </a:solidFill>
            <a:ln w="6350">
              <a:solidFill>
                <a:srgbClr val="0D58C9"/>
              </a:solidFill>
              <a:prstDash val="solid"/>
            </a:ln>
          </p:spPr>
          <p:txBody>
            <a:bodyPr/>
            <a:p>
              <a:endParaRPr lang="zh-CN" altLang="en-US">
                <a:latin typeface="Manrope" charset="0"/>
                <a:cs typeface="Manrope" charset="0"/>
              </a:endParaRPr>
            </a:p>
          </p:txBody>
        </p:sp>
        <p:grpSp>
          <p:nvGrpSpPr>
            <p:cNvPr id="29" name="组合 28"/>
            <p:cNvGrpSpPr/>
            <p:nvPr/>
          </p:nvGrpSpPr>
          <p:grpSpPr>
            <a:xfrm>
              <a:off x="1048" y="1966"/>
              <a:ext cx="1214" cy="347"/>
              <a:chOff x="1024" y="1910"/>
              <a:chExt cx="1317" cy="360"/>
            </a:xfrm>
          </p:grpSpPr>
          <p:sp>
            <p:nvSpPr>
              <p:cNvPr id="12" name="任意多边形 11"/>
              <p:cNvSpPr/>
              <p:nvPr/>
            </p:nvSpPr>
            <p:spPr>
              <a:xfrm>
                <a:off x="1364" y="2014"/>
                <a:ext cx="220" cy="256"/>
              </a:xfrm>
              <a:custGeom>
                <a:avLst/>
                <a:gdLst>
                  <a:gd name="connisteX0" fmla="*/ 71772 w 139756"/>
                  <a:gd name="connsiteY0" fmla="*/ 0 h 162389"/>
                  <a:gd name="connisteX1" fmla="*/ 116157 w 139756"/>
                  <a:gd name="connsiteY1" fmla="*/ 13965 h 162389"/>
                  <a:gd name="connisteX2" fmla="*/ 139756 w 139756"/>
                  <a:gd name="connsiteY2" fmla="*/ 51209 h 162389"/>
                  <a:gd name="connisteX3" fmla="*/ 123518 w 139756"/>
                  <a:gd name="connsiteY3" fmla="*/ 55432 h 162389"/>
                  <a:gd name="connisteX4" fmla="*/ 105656 w 139756"/>
                  <a:gd name="connsiteY4" fmla="*/ 26090 h 162389"/>
                  <a:gd name="connisteX5" fmla="*/ 71772 w 139756"/>
                  <a:gd name="connsiteY5" fmla="*/ 15267 h 162389"/>
                  <a:gd name="connisteX6" fmla="*/ 41353 w 139756"/>
                  <a:gd name="connsiteY6" fmla="*/ 23602 h 162389"/>
                  <a:gd name="connisteX7" fmla="*/ 23058 w 139756"/>
                  <a:gd name="connsiteY7" fmla="*/ 46878 h 162389"/>
                  <a:gd name="connisteX8" fmla="*/ 16779 w 139756"/>
                  <a:gd name="connsiteY8" fmla="*/ 81195 h 162389"/>
                  <a:gd name="connisteX9" fmla="*/ 22733 w 139756"/>
                  <a:gd name="connsiteY9" fmla="*/ 115516 h 162389"/>
                  <a:gd name="connisteX10" fmla="*/ 41136 w 139756"/>
                  <a:gd name="connsiteY10" fmla="*/ 138792 h 162389"/>
                  <a:gd name="connisteX11" fmla="*/ 71772 w 139756"/>
                  <a:gd name="connsiteY11" fmla="*/ 147125 h 162389"/>
                  <a:gd name="connisteX12" fmla="*/ 105656 w 139756"/>
                  <a:gd name="connsiteY12" fmla="*/ 136299 h 162389"/>
                  <a:gd name="connisteX13" fmla="*/ 123518 w 139756"/>
                  <a:gd name="connsiteY13" fmla="*/ 106960 h 162389"/>
                  <a:gd name="connisteX14" fmla="*/ 139756 w 139756"/>
                  <a:gd name="connsiteY14" fmla="*/ 111182 h 162389"/>
                  <a:gd name="connisteX15" fmla="*/ 116157 w 139756"/>
                  <a:gd name="connsiteY15" fmla="*/ 148532 h 162389"/>
                  <a:gd name="connisteX16" fmla="*/ 71772 w 139756"/>
                  <a:gd name="connsiteY16" fmla="*/ 162389 h 162389"/>
                  <a:gd name="connisteX17" fmla="*/ 32476 w 139756"/>
                  <a:gd name="connsiteY17" fmla="*/ 152105 h 162389"/>
                  <a:gd name="connisteX18" fmla="*/ 8227 w 139756"/>
                  <a:gd name="connsiteY18" fmla="*/ 123419 h 162389"/>
                  <a:gd name="connisteX19" fmla="*/ 0 w 139756"/>
                  <a:gd name="connsiteY19" fmla="*/ 81195 h 162389"/>
                  <a:gd name="connisteX20" fmla="*/ 8227 w 139756"/>
                  <a:gd name="connsiteY20" fmla="*/ 38975 h 162389"/>
                  <a:gd name="connisteX21" fmla="*/ 32476 w 139756"/>
                  <a:gd name="connsiteY21" fmla="*/ 10394 h 162389"/>
                  <a:gd name="connisteX22" fmla="*/ 71772 w 139756"/>
                  <a:gd name="connsiteY22" fmla="*/ 0 h 162389"/>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Lst>
                <a:rect l="l" t="t" r="r" b="b"/>
                <a:pathLst>
                  <a:path w="139757" h="162390">
                    <a:moveTo>
                      <a:pt x="71773" y="0"/>
                    </a:moveTo>
                    <a:cubicBezTo>
                      <a:pt x="89889" y="0"/>
                      <a:pt x="104682" y="4655"/>
                      <a:pt x="116157" y="13965"/>
                    </a:cubicBezTo>
                    <a:cubicBezTo>
                      <a:pt x="127632" y="23204"/>
                      <a:pt x="135498" y="35620"/>
                      <a:pt x="139757" y="51210"/>
                    </a:cubicBezTo>
                    <a:lnTo>
                      <a:pt x="123519" y="55432"/>
                    </a:lnTo>
                    <a:cubicBezTo>
                      <a:pt x="120200" y="43090"/>
                      <a:pt x="114243" y="33308"/>
                      <a:pt x="105657" y="26090"/>
                    </a:cubicBezTo>
                    <a:cubicBezTo>
                      <a:pt x="97067" y="18874"/>
                      <a:pt x="85772" y="15267"/>
                      <a:pt x="71773" y="15267"/>
                    </a:cubicBezTo>
                    <a:cubicBezTo>
                      <a:pt x="59577" y="15267"/>
                      <a:pt x="49435" y="18045"/>
                      <a:pt x="41353" y="23603"/>
                    </a:cubicBezTo>
                    <a:cubicBezTo>
                      <a:pt x="33271" y="29160"/>
                      <a:pt x="27172" y="36919"/>
                      <a:pt x="23058" y="46878"/>
                    </a:cubicBezTo>
                    <a:cubicBezTo>
                      <a:pt x="19016" y="56766"/>
                      <a:pt x="16925" y="68205"/>
                      <a:pt x="16779" y="81195"/>
                    </a:cubicBezTo>
                    <a:cubicBezTo>
                      <a:pt x="16708" y="94186"/>
                      <a:pt x="18691" y="105628"/>
                      <a:pt x="22734" y="115517"/>
                    </a:cubicBezTo>
                    <a:cubicBezTo>
                      <a:pt x="26847" y="125402"/>
                      <a:pt x="32984" y="133163"/>
                      <a:pt x="41137" y="138793"/>
                    </a:cubicBezTo>
                    <a:cubicBezTo>
                      <a:pt x="49364" y="144348"/>
                      <a:pt x="59577" y="147125"/>
                      <a:pt x="71773" y="147125"/>
                    </a:cubicBezTo>
                    <a:cubicBezTo>
                      <a:pt x="85775" y="147125"/>
                      <a:pt x="97067" y="143519"/>
                      <a:pt x="105657" y="136299"/>
                    </a:cubicBezTo>
                    <a:cubicBezTo>
                      <a:pt x="114243" y="129012"/>
                      <a:pt x="120200" y="119231"/>
                      <a:pt x="123519" y="106961"/>
                    </a:cubicBezTo>
                    <a:lnTo>
                      <a:pt x="139757" y="111183"/>
                    </a:lnTo>
                    <a:cubicBezTo>
                      <a:pt x="135498" y="126772"/>
                      <a:pt x="127632" y="139226"/>
                      <a:pt x="116157" y="148533"/>
                    </a:cubicBezTo>
                    <a:cubicBezTo>
                      <a:pt x="104682" y="157772"/>
                      <a:pt x="89889" y="162390"/>
                      <a:pt x="71773" y="162390"/>
                    </a:cubicBezTo>
                    <a:cubicBezTo>
                      <a:pt x="56255" y="162390"/>
                      <a:pt x="43156" y="158963"/>
                      <a:pt x="32476" y="152105"/>
                    </a:cubicBezTo>
                    <a:cubicBezTo>
                      <a:pt x="21796" y="145177"/>
                      <a:pt x="13711" y="135616"/>
                      <a:pt x="8227" y="123420"/>
                    </a:cubicBezTo>
                    <a:cubicBezTo>
                      <a:pt x="2744" y="111220"/>
                      <a:pt x="0" y="97146"/>
                      <a:pt x="0" y="81195"/>
                    </a:cubicBezTo>
                    <a:cubicBezTo>
                      <a:pt x="0" y="65246"/>
                      <a:pt x="2744" y="51172"/>
                      <a:pt x="8227" y="38975"/>
                    </a:cubicBezTo>
                    <a:cubicBezTo>
                      <a:pt x="13711" y="26778"/>
                      <a:pt x="21796" y="17250"/>
                      <a:pt x="32476" y="10394"/>
                    </a:cubicBezTo>
                    <a:cubicBezTo>
                      <a:pt x="43156" y="3465"/>
                      <a:pt x="56255" y="0"/>
                      <a:pt x="71773" y="0"/>
                    </a:cubicBezTo>
                    <a:close/>
                  </a:path>
                </a:pathLst>
              </a:custGeom>
              <a:solidFill>
                <a:srgbClr val="333333"/>
              </a:solidFill>
            </p:spPr>
            <p:txBody>
              <a:bodyPr/>
              <a:p>
                <a:endParaRPr lang="zh-CN" altLang="en-US"/>
              </a:p>
            </p:txBody>
          </p:sp>
          <p:sp>
            <p:nvSpPr>
              <p:cNvPr id="16" name="任意多边形 15"/>
              <p:cNvSpPr/>
              <p:nvPr/>
            </p:nvSpPr>
            <p:spPr>
              <a:xfrm>
                <a:off x="2181" y="2014"/>
                <a:ext cx="160" cy="256"/>
              </a:xfrm>
              <a:custGeom>
                <a:avLst/>
                <a:gdLst>
                  <a:gd name="connisteX0" fmla="*/ 50879 w 101759"/>
                  <a:gd name="connsiteY0" fmla="*/ 0 h 162389"/>
                  <a:gd name="connisteX1" fmla="*/ 76756 w 101759"/>
                  <a:gd name="connsiteY1" fmla="*/ 6713 h 162389"/>
                  <a:gd name="connisteX2" fmla="*/ 95051 w 101759"/>
                  <a:gd name="connsiteY2" fmla="*/ 25010 h 162389"/>
                  <a:gd name="connisteX3" fmla="*/ 101759 w 101759"/>
                  <a:gd name="connsiteY3" fmla="*/ 50882 h 162389"/>
                  <a:gd name="connisteX4" fmla="*/ 101759 w 101759"/>
                  <a:gd name="connsiteY4" fmla="*/ 111507 h 162389"/>
                  <a:gd name="connisteX5" fmla="*/ 95051 w 101759"/>
                  <a:gd name="connsiteY5" fmla="*/ 137493 h 162389"/>
                  <a:gd name="connisteX6" fmla="*/ 76756 w 101759"/>
                  <a:gd name="connsiteY6" fmla="*/ 155681 h 162389"/>
                  <a:gd name="connisteX7" fmla="*/ 50879 w 101759"/>
                  <a:gd name="connsiteY7" fmla="*/ 162389 h 162389"/>
                  <a:gd name="connisteX8" fmla="*/ 24901 w 101759"/>
                  <a:gd name="connsiteY8" fmla="*/ 155681 h 162389"/>
                  <a:gd name="connisteX9" fmla="*/ 6715 w 101759"/>
                  <a:gd name="connsiteY9" fmla="*/ 137493 h 162389"/>
                  <a:gd name="connisteX10" fmla="*/ 0 w 101759"/>
                  <a:gd name="connsiteY10" fmla="*/ 111507 h 162389"/>
                  <a:gd name="connisteX11" fmla="*/ 0 w 101759"/>
                  <a:gd name="connsiteY11" fmla="*/ 50882 h 162389"/>
                  <a:gd name="connisteX12" fmla="*/ 6715 w 101759"/>
                  <a:gd name="connsiteY12" fmla="*/ 25010 h 162389"/>
                  <a:gd name="connisteX13" fmla="*/ 24901 w 101759"/>
                  <a:gd name="connsiteY13" fmla="*/ 6713 h 162389"/>
                  <a:gd name="connisteX14" fmla="*/ 50879 w 101759"/>
                  <a:gd name="connsiteY14" fmla="*/ 0 h 162389"/>
                  <a:gd name="connisteX15" fmla="*/ 50879 w 101759"/>
                  <a:gd name="connsiteY15" fmla="*/ 15267 h 162389"/>
                  <a:gd name="connisteX16" fmla="*/ 33345 w 101759"/>
                  <a:gd name="connsiteY16" fmla="*/ 20027 h 162389"/>
                  <a:gd name="connisteX17" fmla="*/ 20788 w 101759"/>
                  <a:gd name="connsiteY17" fmla="*/ 32585 h 162389"/>
                  <a:gd name="connisteX18" fmla="*/ 16133 w 101759"/>
                  <a:gd name="connsiteY18" fmla="*/ 50125 h 162389"/>
                  <a:gd name="connisteX19" fmla="*/ 16133 w 101759"/>
                  <a:gd name="connsiteY19" fmla="*/ 112268 h 162389"/>
                  <a:gd name="connisteX20" fmla="*/ 20788 w 101759"/>
                  <a:gd name="connsiteY20" fmla="*/ 129695 h 162389"/>
                  <a:gd name="connisteX21" fmla="*/ 33345 w 101759"/>
                  <a:gd name="connsiteY21" fmla="*/ 142361 h 162389"/>
                  <a:gd name="connisteX22" fmla="*/ 50879 w 101759"/>
                  <a:gd name="connsiteY22" fmla="*/ 147017 h 162389"/>
                  <a:gd name="connisteX23" fmla="*/ 68420 w 101759"/>
                  <a:gd name="connsiteY23" fmla="*/ 142361 h 162389"/>
                  <a:gd name="connisteX24" fmla="*/ 80977 w 101759"/>
                  <a:gd name="connsiteY24" fmla="*/ 129695 h 162389"/>
                  <a:gd name="connisteX25" fmla="*/ 85632 w 101759"/>
                  <a:gd name="connsiteY25" fmla="*/ 112268 h 162389"/>
                  <a:gd name="connisteX26" fmla="*/ 85632 w 101759"/>
                  <a:gd name="connsiteY26" fmla="*/ 50125 h 162389"/>
                  <a:gd name="connisteX27" fmla="*/ 80977 w 101759"/>
                  <a:gd name="connsiteY27" fmla="*/ 32585 h 162389"/>
                  <a:gd name="connisteX28" fmla="*/ 68420 w 101759"/>
                  <a:gd name="connsiteY28" fmla="*/ 20027 h 162389"/>
                  <a:gd name="connisteX29" fmla="*/ 50879 w 101759"/>
                  <a:gd name="connsiteY29" fmla="*/ 15267 h 162389"/>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 ang="0">
                    <a:pos x="connisteX23" y="connsiteY23"/>
                  </a:cxn>
                  <a:cxn ang="0">
                    <a:pos x="connisteX24" y="connsiteY24"/>
                  </a:cxn>
                  <a:cxn ang="0">
                    <a:pos x="connisteX25" y="connsiteY25"/>
                  </a:cxn>
                  <a:cxn ang="0">
                    <a:pos x="connisteX26" y="connsiteY26"/>
                  </a:cxn>
                  <a:cxn ang="0">
                    <a:pos x="connisteX27" y="connsiteY27"/>
                  </a:cxn>
                  <a:cxn ang="0">
                    <a:pos x="connisteX28" y="connsiteY28"/>
                  </a:cxn>
                  <a:cxn ang="0">
                    <a:pos x="connisteX29" y="connsiteY29"/>
                  </a:cxn>
                </a:cxnLst>
                <a:rect l="l" t="t" r="r" b="b"/>
                <a:pathLst>
                  <a:path w="101760" h="162390">
                    <a:moveTo>
                      <a:pt x="50880" y="0"/>
                    </a:moveTo>
                    <a:cubicBezTo>
                      <a:pt x="60481" y="0"/>
                      <a:pt x="69104" y="2239"/>
                      <a:pt x="76756" y="6714"/>
                    </a:cubicBezTo>
                    <a:cubicBezTo>
                      <a:pt x="84476" y="11188"/>
                      <a:pt x="90575" y="17288"/>
                      <a:pt x="95051" y="25010"/>
                    </a:cubicBezTo>
                    <a:cubicBezTo>
                      <a:pt x="99523" y="32660"/>
                      <a:pt x="101760" y="41284"/>
                      <a:pt x="101760" y="50882"/>
                    </a:cubicBezTo>
                    <a:lnTo>
                      <a:pt x="101760" y="111508"/>
                    </a:lnTo>
                    <a:cubicBezTo>
                      <a:pt x="101760" y="121106"/>
                      <a:pt x="99527" y="129770"/>
                      <a:pt x="95051" y="137493"/>
                    </a:cubicBezTo>
                    <a:cubicBezTo>
                      <a:pt x="90575" y="145143"/>
                      <a:pt x="84476" y="151205"/>
                      <a:pt x="76756" y="155681"/>
                    </a:cubicBezTo>
                    <a:cubicBezTo>
                      <a:pt x="69104" y="160154"/>
                      <a:pt x="60481" y="162390"/>
                      <a:pt x="50880" y="162390"/>
                    </a:cubicBezTo>
                    <a:cubicBezTo>
                      <a:pt x="41282" y="162390"/>
                      <a:pt x="32622" y="160154"/>
                      <a:pt x="24902" y="155681"/>
                    </a:cubicBezTo>
                    <a:cubicBezTo>
                      <a:pt x="17250" y="151205"/>
                      <a:pt x="11187" y="145143"/>
                      <a:pt x="6715" y="137493"/>
                    </a:cubicBezTo>
                    <a:cubicBezTo>
                      <a:pt x="2240" y="129770"/>
                      <a:pt x="0" y="121106"/>
                      <a:pt x="0" y="111508"/>
                    </a:cubicBezTo>
                    <a:lnTo>
                      <a:pt x="0" y="50882"/>
                    </a:lnTo>
                    <a:cubicBezTo>
                      <a:pt x="0" y="41284"/>
                      <a:pt x="2240" y="32660"/>
                      <a:pt x="6715" y="25010"/>
                    </a:cubicBezTo>
                    <a:cubicBezTo>
                      <a:pt x="11187" y="17288"/>
                      <a:pt x="17250" y="11188"/>
                      <a:pt x="24902" y="6714"/>
                    </a:cubicBezTo>
                    <a:cubicBezTo>
                      <a:pt x="32622" y="2239"/>
                      <a:pt x="41282" y="0"/>
                      <a:pt x="50880" y="0"/>
                    </a:cubicBezTo>
                    <a:moveTo>
                      <a:pt x="50880" y="15267"/>
                    </a:moveTo>
                    <a:cubicBezTo>
                      <a:pt x="44459" y="15267"/>
                      <a:pt x="38613" y="16853"/>
                      <a:pt x="33346" y="20028"/>
                    </a:cubicBezTo>
                    <a:cubicBezTo>
                      <a:pt x="28079" y="23131"/>
                      <a:pt x="23890" y="27318"/>
                      <a:pt x="20788" y="32586"/>
                    </a:cubicBezTo>
                    <a:cubicBezTo>
                      <a:pt x="17686" y="37855"/>
                      <a:pt x="16133" y="43702"/>
                      <a:pt x="16133" y="50126"/>
                    </a:cubicBezTo>
                    <a:lnTo>
                      <a:pt x="16133" y="112269"/>
                    </a:lnTo>
                    <a:cubicBezTo>
                      <a:pt x="16133" y="118619"/>
                      <a:pt x="17686" y="124428"/>
                      <a:pt x="20788" y="129695"/>
                    </a:cubicBezTo>
                    <a:cubicBezTo>
                      <a:pt x="23890" y="134963"/>
                      <a:pt x="28075" y="139188"/>
                      <a:pt x="33346" y="142362"/>
                    </a:cubicBezTo>
                    <a:cubicBezTo>
                      <a:pt x="38613" y="145468"/>
                      <a:pt x="44459" y="147017"/>
                      <a:pt x="50880" y="147017"/>
                    </a:cubicBezTo>
                    <a:cubicBezTo>
                      <a:pt x="57304" y="147017"/>
                      <a:pt x="63153" y="145468"/>
                      <a:pt x="68420" y="142362"/>
                    </a:cubicBezTo>
                    <a:cubicBezTo>
                      <a:pt x="73688" y="139188"/>
                      <a:pt x="77876" y="134963"/>
                      <a:pt x="80978" y="129695"/>
                    </a:cubicBezTo>
                    <a:cubicBezTo>
                      <a:pt x="84080" y="124428"/>
                      <a:pt x="85633" y="118619"/>
                      <a:pt x="85633" y="112269"/>
                    </a:cubicBezTo>
                    <a:lnTo>
                      <a:pt x="85633" y="50126"/>
                    </a:lnTo>
                    <a:cubicBezTo>
                      <a:pt x="85633" y="43702"/>
                      <a:pt x="84080" y="37855"/>
                      <a:pt x="80978" y="32586"/>
                    </a:cubicBezTo>
                    <a:cubicBezTo>
                      <a:pt x="77876" y="27317"/>
                      <a:pt x="73688" y="23131"/>
                      <a:pt x="68420" y="20028"/>
                    </a:cubicBezTo>
                    <a:cubicBezTo>
                      <a:pt x="63153" y="16852"/>
                      <a:pt x="57304" y="15267"/>
                      <a:pt x="50880" y="15267"/>
                    </a:cubicBezTo>
                  </a:path>
                </a:pathLst>
              </a:custGeom>
              <a:solidFill>
                <a:srgbClr val="333333"/>
              </a:solidFill>
            </p:spPr>
            <p:txBody>
              <a:bodyPr/>
              <a:p>
                <a:endParaRPr lang="zh-CN" altLang="en-US"/>
              </a:p>
            </p:txBody>
          </p:sp>
          <p:sp>
            <p:nvSpPr>
              <p:cNvPr id="17" name="任意多边形 16"/>
              <p:cNvSpPr/>
              <p:nvPr/>
            </p:nvSpPr>
            <p:spPr>
              <a:xfrm>
                <a:off x="1598" y="2019"/>
                <a:ext cx="203" cy="246"/>
              </a:xfrm>
              <a:custGeom>
                <a:avLst/>
                <a:gdLst>
                  <a:gd name="connisteX0" fmla="*/ 128498 w 128498"/>
                  <a:gd name="connsiteY0" fmla="*/ 155894 h 155894"/>
                  <a:gd name="connisteX1" fmla="*/ 111938 w 128498"/>
                  <a:gd name="connsiteY1" fmla="*/ 155894 h 155894"/>
                  <a:gd name="connisteX2" fmla="*/ 98836 w 128498"/>
                  <a:gd name="connsiteY2" fmla="*/ 118111 h 155894"/>
                  <a:gd name="connisteX3" fmla="*/ 29584 w 128498"/>
                  <a:gd name="connsiteY3" fmla="*/ 118111 h 155894"/>
                  <a:gd name="connisteX4" fmla="*/ 16566 w 128498"/>
                  <a:gd name="connsiteY4" fmla="*/ 155894 h 155894"/>
                  <a:gd name="connisteX5" fmla="*/ 0 w 128498"/>
                  <a:gd name="connsiteY5" fmla="*/ 155894 h 155894"/>
                  <a:gd name="connisteX6" fmla="*/ 53694 w 128498"/>
                  <a:gd name="connsiteY6" fmla="*/ 0 h 155894"/>
                  <a:gd name="connisteX7" fmla="*/ 74804 w 128498"/>
                  <a:gd name="connsiteY7" fmla="*/ 0 h 155894"/>
                  <a:gd name="connisteX8" fmla="*/ 128498 w 128498"/>
                  <a:gd name="connsiteY8" fmla="*/ 155894 h 155894"/>
                  <a:gd name="connisteX9" fmla="*/ 34732 w 128498"/>
                  <a:gd name="connsiteY9" fmla="*/ 103171 h 155894"/>
                  <a:gd name="connisteX10" fmla="*/ 93653 w 128498"/>
                  <a:gd name="connsiteY10" fmla="*/ 103171 h 155894"/>
                  <a:gd name="connisteX11" fmla="*/ 64096 w 128498"/>
                  <a:gd name="connsiteY11" fmla="*/ 17952 h 155894"/>
                  <a:gd name="connisteX12" fmla="*/ 34732 w 128498"/>
                  <a:gd name="connsiteY12" fmla="*/ 103171 h 155894"/>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Lst>
                <a:rect l="l" t="t" r="r" b="b"/>
                <a:pathLst>
                  <a:path w="128498" h="155894">
                    <a:moveTo>
                      <a:pt x="128498" y="155894"/>
                    </a:moveTo>
                    <a:lnTo>
                      <a:pt x="111939" y="155894"/>
                    </a:lnTo>
                    <a:lnTo>
                      <a:pt x="98837" y="118111"/>
                    </a:lnTo>
                    <a:lnTo>
                      <a:pt x="29584" y="118111"/>
                    </a:lnTo>
                    <a:lnTo>
                      <a:pt x="16566" y="155894"/>
                    </a:lnTo>
                    <a:lnTo>
                      <a:pt x="0" y="155894"/>
                    </a:lnTo>
                    <a:lnTo>
                      <a:pt x="53694" y="0"/>
                    </a:lnTo>
                    <a:lnTo>
                      <a:pt x="74804" y="0"/>
                    </a:lnTo>
                    <a:lnTo>
                      <a:pt x="128498" y="155894"/>
                    </a:lnTo>
                    <a:moveTo>
                      <a:pt x="34733" y="103172"/>
                    </a:moveTo>
                    <a:lnTo>
                      <a:pt x="93654" y="103172"/>
                    </a:lnTo>
                    <a:lnTo>
                      <a:pt x="64097" y="17953"/>
                    </a:lnTo>
                    <a:lnTo>
                      <a:pt x="34733" y="103172"/>
                    </a:lnTo>
                  </a:path>
                </a:pathLst>
              </a:custGeom>
              <a:solidFill>
                <a:srgbClr val="333333"/>
              </a:solidFill>
            </p:spPr>
            <p:txBody>
              <a:bodyPr/>
              <a:p>
                <a:endParaRPr lang="zh-CN" altLang="en-US"/>
              </a:p>
            </p:txBody>
          </p:sp>
          <p:sp>
            <p:nvSpPr>
              <p:cNvPr id="18" name="任意多边形 17"/>
              <p:cNvSpPr/>
              <p:nvPr/>
            </p:nvSpPr>
            <p:spPr>
              <a:xfrm>
                <a:off x="2099" y="2236"/>
                <a:ext cx="29" cy="29"/>
              </a:xfrm>
              <a:custGeom>
                <a:avLst/>
                <a:gdLst>
                  <a:gd name="connisteX0" fmla="*/ 18508 w 18508"/>
                  <a:gd name="connsiteY0" fmla="*/ 18509 h 18509"/>
                  <a:gd name="connisteX1" fmla="*/ 0 w 18508"/>
                  <a:gd name="connsiteY1" fmla="*/ 18509 h 18509"/>
                  <a:gd name="connisteX2" fmla="*/ 0 w 18508"/>
                  <a:gd name="connsiteY2" fmla="*/ 0 h 18509"/>
                  <a:gd name="connisteX3" fmla="*/ 18508 w 18508"/>
                  <a:gd name="connsiteY3" fmla="*/ 0 h 18509"/>
                  <a:gd name="connisteX4" fmla="*/ 18508 w 18508"/>
                  <a:gd name="connsiteY4" fmla="*/ 18509 h 18509"/>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18508" h="18509">
                    <a:moveTo>
                      <a:pt x="18508" y="18509"/>
                    </a:moveTo>
                    <a:lnTo>
                      <a:pt x="0" y="18509"/>
                    </a:lnTo>
                    <a:lnTo>
                      <a:pt x="0" y="0"/>
                    </a:lnTo>
                    <a:lnTo>
                      <a:pt x="18508" y="0"/>
                    </a:lnTo>
                    <a:lnTo>
                      <a:pt x="18508" y="18509"/>
                    </a:lnTo>
                    <a:close/>
                  </a:path>
                </a:pathLst>
              </a:custGeom>
              <a:solidFill>
                <a:srgbClr val="333333"/>
              </a:solidFill>
            </p:spPr>
            <p:txBody>
              <a:bodyPr/>
              <a:p>
                <a:endParaRPr lang="zh-CN" altLang="en-US"/>
              </a:p>
            </p:txBody>
          </p:sp>
          <p:sp>
            <p:nvSpPr>
              <p:cNvPr id="26" name="任意多边形 25"/>
              <p:cNvSpPr/>
              <p:nvPr/>
            </p:nvSpPr>
            <p:spPr>
              <a:xfrm>
                <a:off x="1893" y="2014"/>
                <a:ext cx="160" cy="251"/>
              </a:xfrm>
              <a:custGeom>
                <a:avLst/>
                <a:gdLst>
                  <a:gd name="connisteX0" fmla="*/ 51850 w 101756"/>
                  <a:gd name="connsiteY0" fmla="*/ 0 h 159037"/>
                  <a:gd name="connisteX1" fmla="*/ 77293 w 101756"/>
                  <a:gd name="connsiteY1" fmla="*/ 6713 h 159037"/>
                  <a:gd name="connisteX2" fmla="*/ 95155 w 101756"/>
                  <a:gd name="connsiteY2" fmla="*/ 24683 h 159037"/>
                  <a:gd name="connisteX3" fmla="*/ 101756 w 101756"/>
                  <a:gd name="connsiteY3" fmla="*/ 49802 h 159037"/>
                  <a:gd name="connisteX4" fmla="*/ 99377 w 101756"/>
                  <a:gd name="connsiteY4" fmla="*/ 67015 h 159037"/>
                  <a:gd name="connisteX5" fmla="*/ 92121 w 101756"/>
                  <a:gd name="connsiteY5" fmla="*/ 80762 h 159037"/>
                  <a:gd name="connisteX6" fmla="*/ 79675 w 101756"/>
                  <a:gd name="connsiteY6" fmla="*/ 93752 h 159037"/>
                  <a:gd name="connisteX7" fmla="*/ 24296 w 101756"/>
                  <a:gd name="connsiteY7" fmla="*/ 143769 h 159037"/>
                  <a:gd name="connisteX8" fmla="*/ 101756 w 101756"/>
                  <a:gd name="connsiteY8" fmla="*/ 143769 h 159037"/>
                  <a:gd name="connisteX9" fmla="*/ 101756 w 101756"/>
                  <a:gd name="connsiteY9" fmla="*/ 159037 h 159037"/>
                  <a:gd name="connisteX10" fmla="*/ 0 w 101756"/>
                  <a:gd name="connsiteY10" fmla="*/ 159037 h 159037"/>
                  <a:gd name="connisteX11" fmla="*/ 104 w 101756"/>
                  <a:gd name="connsiteY11" fmla="*/ 144530 h 159037"/>
                  <a:gd name="connisteX12" fmla="*/ 70578 w 101756"/>
                  <a:gd name="connsiteY12" fmla="*/ 80871 h 159037"/>
                  <a:gd name="connisteX13" fmla="*/ 82598 w 101756"/>
                  <a:gd name="connsiteY13" fmla="*/ 65280 h 159037"/>
                  <a:gd name="connisteX14" fmla="*/ 85629 w 101756"/>
                  <a:gd name="connsiteY14" fmla="*/ 49693 h 159037"/>
                  <a:gd name="connisteX15" fmla="*/ 81082 w 101756"/>
                  <a:gd name="connsiteY15" fmla="*/ 32261 h 159037"/>
                  <a:gd name="connisteX16" fmla="*/ 68850 w 101756"/>
                  <a:gd name="connsiteY16" fmla="*/ 19922 h 159037"/>
                  <a:gd name="connisteX17" fmla="*/ 51637 w 101756"/>
                  <a:gd name="connsiteY17" fmla="*/ 15267 h 159037"/>
                  <a:gd name="connisteX18" fmla="*/ 33883 w 101756"/>
                  <a:gd name="connsiteY18" fmla="*/ 20027 h 159037"/>
                  <a:gd name="connisteX19" fmla="*/ 21539 w 101756"/>
                  <a:gd name="connsiteY19" fmla="*/ 32585 h 159037"/>
                  <a:gd name="connisteX20" fmla="*/ 17212 w 101756"/>
                  <a:gd name="connsiteY20" fmla="*/ 49583 h 159037"/>
                  <a:gd name="connisteX21" fmla="*/ 970 w 101756"/>
                  <a:gd name="connsiteY21" fmla="*/ 49583 h 159037"/>
                  <a:gd name="connisteX22" fmla="*/ 7682 w 101756"/>
                  <a:gd name="connsiteY22" fmla="*/ 24144 h 159037"/>
                  <a:gd name="connisteX23" fmla="*/ 25869 w 101756"/>
                  <a:gd name="connsiteY23" fmla="*/ 6495 h 159037"/>
                  <a:gd name="connisteX24" fmla="*/ 51850 w 101756"/>
                  <a:gd name="connsiteY24" fmla="*/ 0 h 159037"/>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 ang="0">
                    <a:pos x="connisteX23" y="connsiteY23"/>
                  </a:cxn>
                  <a:cxn ang="0">
                    <a:pos x="connisteX24" y="connsiteY24"/>
                  </a:cxn>
                </a:cxnLst>
                <a:rect l="l" t="t" r="r" b="b"/>
                <a:pathLst>
                  <a:path w="101756" h="159037">
                    <a:moveTo>
                      <a:pt x="51851" y="0"/>
                    </a:moveTo>
                    <a:cubicBezTo>
                      <a:pt x="61306" y="0"/>
                      <a:pt x="69787" y="2239"/>
                      <a:pt x="77294" y="6714"/>
                    </a:cubicBezTo>
                    <a:cubicBezTo>
                      <a:pt x="84872" y="11116"/>
                      <a:pt x="90826" y="17105"/>
                      <a:pt x="95156" y="24683"/>
                    </a:cubicBezTo>
                    <a:cubicBezTo>
                      <a:pt x="99557" y="32189"/>
                      <a:pt x="101756" y="40564"/>
                      <a:pt x="101756" y="49802"/>
                    </a:cubicBezTo>
                    <a:cubicBezTo>
                      <a:pt x="101756" y="56297"/>
                      <a:pt x="100965" y="62036"/>
                      <a:pt x="99378" y="67015"/>
                    </a:cubicBezTo>
                    <a:cubicBezTo>
                      <a:pt x="97862" y="71923"/>
                      <a:pt x="95444" y="76505"/>
                      <a:pt x="92121" y="80763"/>
                    </a:cubicBezTo>
                    <a:cubicBezTo>
                      <a:pt x="88877" y="84950"/>
                      <a:pt x="84726" y="89280"/>
                      <a:pt x="79676" y="93753"/>
                    </a:cubicBezTo>
                    <a:lnTo>
                      <a:pt x="24296" y="143769"/>
                    </a:lnTo>
                    <a:lnTo>
                      <a:pt x="101756" y="143769"/>
                    </a:lnTo>
                    <a:lnTo>
                      <a:pt x="101756" y="159037"/>
                    </a:lnTo>
                    <a:lnTo>
                      <a:pt x="0" y="159037"/>
                    </a:lnTo>
                    <a:lnTo>
                      <a:pt x="105" y="144530"/>
                    </a:lnTo>
                    <a:lnTo>
                      <a:pt x="70579" y="80872"/>
                    </a:lnTo>
                    <a:cubicBezTo>
                      <a:pt x="76641" y="75386"/>
                      <a:pt x="80650" y="70189"/>
                      <a:pt x="82598" y="65281"/>
                    </a:cubicBezTo>
                    <a:cubicBezTo>
                      <a:pt x="84618" y="60301"/>
                      <a:pt x="85630" y="55105"/>
                      <a:pt x="85630" y="49693"/>
                    </a:cubicBezTo>
                    <a:cubicBezTo>
                      <a:pt x="85630" y="43270"/>
                      <a:pt x="84114" y="37458"/>
                      <a:pt x="81083" y="32262"/>
                    </a:cubicBezTo>
                    <a:cubicBezTo>
                      <a:pt x="78052" y="27066"/>
                      <a:pt x="73972" y="22953"/>
                      <a:pt x="68850" y="19922"/>
                    </a:cubicBezTo>
                    <a:cubicBezTo>
                      <a:pt x="63725" y="16819"/>
                      <a:pt x="57987" y="15267"/>
                      <a:pt x="51638" y="15267"/>
                    </a:cubicBezTo>
                    <a:cubicBezTo>
                      <a:pt x="44997" y="15267"/>
                      <a:pt x="39080" y="16852"/>
                      <a:pt x="33884" y="20028"/>
                    </a:cubicBezTo>
                    <a:cubicBezTo>
                      <a:pt x="28688" y="23203"/>
                      <a:pt x="24570" y="27390"/>
                      <a:pt x="21539" y="32586"/>
                    </a:cubicBezTo>
                    <a:cubicBezTo>
                      <a:pt x="18583" y="37782"/>
                      <a:pt x="17141" y="43449"/>
                      <a:pt x="17213" y="49584"/>
                    </a:cubicBezTo>
                    <a:lnTo>
                      <a:pt x="971" y="49584"/>
                    </a:lnTo>
                    <a:cubicBezTo>
                      <a:pt x="971" y="40130"/>
                      <a:pt x="3210" y="31650"/>
                      <a:pt x="7683" y="24144"/>
                    </a:cubicBezTo>
                    <a:cubicBezTo>
                      <a:pt x="12158" y="16638"/>
                      <a:pt x="18221" y="10754"/>
                      <a:pt x="25870" y="6495"/>
                    </a:cubicBezTo>
                    <a:cubicBezTo>
                      <a:pt x="33522" y="2165"/>
                      <a:pt x="42182" y="0"/>
                      <a:pt x="51851" y="0"/>
                    </a:cubicBezTo>
                    <a:close/>
                  </a:path>
                </a:pathLst>
              </a:custGeom>
              <a:solidFill>
                <a:srgbClr val="333333"/>
              </a:solidFill>
            </p:spPr>
            <p:txBody>
              <a:bodyPr/>
              <a:p>
                <a:endParaRPr lang="zh-CN" altLang="en-US"/>
              </a:p>
            </p:txBody>
          </p:sp>
          <p:sp>
            <p:nvSpPr>
              <p:cNvPr id="27" name="任意多边形 26"/>
              <p:cNvSpPr/>
              <p:nvPr/>
            </p:nvSpPr>
            <p:spPr>
              <a:xfrm>
                <a:off x="1159" y="1910"/>
                <a:ext cx="242" cy="360"/>
              </a:xfrm>
              <a:custGeom>
                <a:avLst/>
                <a:gdLst>
                  <a:gd name="connisteX0" fmla="*/ 153644 w 153644"/>
                  <a:gd name="connsiteY0" fmla="*/ 56246 h 228994"/>
                  <a:gd name="connisteX1" fmla="*/ 110287 w 153644"/>
                  <a:gd name="connsiteY1" fmla="*/ 0 h 228994"/>
                  <a:gd name="connisteX2" fmla="*/ 25987 w 153644"/>
                  <a:gd name="connsiteY2" fmla="*/ 56246 h 228994"/>
                  <a:gd name="connisteX3" fmla="*/ 62872 w 153644"/>
                  <a:gd name="connsiteY3" fmla="*/ 56246 h 228994"/>
                  <a:gd name="connisteX4" fmla="*/ 0 w 153644"/>
                  <a:gd name="connsiteY4" fmla="*/ 228994 h 228994"/>
                  <a:gd name="connisteX5" fmla="*/ 53890 w 153644"/>
                  <a:gd name="connsiteY5" fmla="*/ 228994 h 228994"/>
                  <a:gd name="connisteX6" fmla="*/ 116762 w 153644"/>
                  <a:gd name="connsiteY6" fmla="*/ 56246 h 228994"/>
                  <a:gd name="connisteX7" fmla="*/ 153644 w 153644"/>
                  <a:gd name="connsiteY7" fmla="*/ 56246 h 228994"/>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Lst>
                <a:rect l="l" t="t" r="r" b="b"/>
                <a:pathLst>
                  <a:path w="153644" h="228995">
                    <a:moveTo>
                      <a:pt x="153644" y="56246"/>
                    </a:moveTo>
                    <a:lnTo>
                      <a:pt x="110288" y="0"/>
                    </a:lnTo>
                    <a:lnTo>
                      <a:pt x="25988" y="56246"/>
                    </a:lnTo>
                    <a:lnTo>
                      <a:pt x="62872" y="56246"/>
                    </a:lnTo>
                    <a:lnTo>
                      <a:pt x="0" y="228995"/>
                    </a:lnTo>
                    <a:lnTo>
                      <a:pt x="53891" y="228995"/>
                    </a:lnTo>
                    <a:lnTo>
                      <a:pt x="116763" y="56246"/>
                    </a:lnTo>
                    <a:lnTo>
                      <a:pt x="153644" y="56246"/>
                    </a:lnTo>
                    <a:close/>
                  </a:path>
                </a:pathLst>
              </a:custGeom>
              <a:gradFill>
                <a:gsLst>
                  <a:gs pos="0">
                    <a:srgbClr val="46F4A0">
                      <a:alpha val="100000"/>
                    </a:srgbClr>
                  </a:gs>
                  <a:gs pos="100000">
                    <a:srgbClr val="12B355">
                      <a:alpha val="100000"/>
                    </a:srgbClr>
                  </a:gs>
                </a:gsLst>
                <a:lin ang="4320000" scaled="0"/>
              </a:gradFill>
            </p:spPr>
            <p:txBody>
              <a:bodyPr/>
              <a:p>
                <a:endParaRPr lang="zh-CN" altLang="en-US"/>
              </a:p>
            </p:txBody>
          </p:sp>
          <p:sp>
            <p:nvSpPr>
              <p:cNvPr id="28" name="任意多边形 27"/>
              <p:cNvSpPr/>
              <p:nvPr/>
            </p:nvSpPr>
            <p:spPr>
              <a:xfrm>
                <a:off x="1024" y="1951"/>
                <a:ext cx="185" cy="319"/>
              </a:xfrm>
              <a:custGeom>
                <a:avLst/>
                <a:gdLst>
                  <a:gd name="connisteX0" fmla="*/ 0 w 117111"/>
                  <a:gd name="connsiteY0" fmla="*/ 0 h 202988"/>
                  <a:gd name="connisteX1" fmla="*/ 53609 w 117111"/>
                  <a:gd name="connsiteY1" fmla="*/ 0 h 202988"/>
                  <a:gd name="connisteX2" fmla="*/ 117111 w 117111"/>
                  <a:gd name="connsiteY2" fmla="*/ 202988 h 202988"/>
                  <a:gd name="connisteX3" fmla="*/ 63499 w 117111"/>
                  <a:gd name="connsiteY3" fmla="*/ 202988 h 202988"/>
                  <a:gd name="connisteX4" fmla="*/ 0 w 117111"/>
                  <a:gd name="connsiteY4" fmla="*/ 0 h 202988"/>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117111" h="202988">
                    <a:moveTo>
                      <a:pt x="0" y="0"/>
                    </a:moveTo>
                    <a:lnTo>
                      <a:pt x="53610" y="0"/>
                    </a:lnTo>
                    <a:lnTo>
                      <a:pt x="117111" y="202988"/>
                    </a:lnTo>
                    <a:lnTo>
                      <a:pt x="63500" y="202988"/>
                    </a:lnTo>
                    <a:lnTo>
                      <a:pt x="0" y="0"/>
                    </a:lnTo>
                    <a:close/>
                  </a:path>
                </a:pathLst>
              </a:custGeom>
              <a:gradFill>
                <a:gsLst>
                  <a:gs pos="0">
                    <a:srgbClr val="0299F4">
                      <a:alpha val="100000"/>
                    </a:srgbClr>
                  </a:gs>
                  <a:gs pos="100000">
                    <a:srgbClr val="004DFF">
                      <a:alpha val="100000"/>
                    </a:srgbClr>
                  </a:gs>
                </a:gsLst>
                <a:lin ang="5400000" scaled="0"/>
              </a:gradFill>
            </p:spPr>
            <p:txBody>
              <a:bodyPr/>
              <a:p>
                <a:endParaRPr lang="zh-CN" altLang="en-US"/>
              </a:p>
            </p:txBody>
          </p:sp>
        </p:grpSp>
      </p:grpSp>
      <p:grpSp>
        <p:nvGrpSpPr>
          <p:cNvPr id="218" name="组合 217"/>
          <p:cNvGrpSpPr/>
          <p:nvPr/>
        </p:nvGrpSpPr>
        <p:grpSpPr>
          <a:xfrm>
            <a:off x="2900045" y="1311910"/>
            <a:ext cx="4015105" cy="2033905"/>
            <a:chOff x="4817" y="1842"/>
            <a:chExt cx="6323" cy="3203"/>
          </a:xfrm>
        </p:grpSpPr>
        <p:sp>
          <p:nvSpPr>
            <p:cNvPr id="40" name="Shape 3"/>
            <p:cNvSpPr/>
            <p:nvPr>
              <p:custDataLst>
                <p:tags r:id="rId50"/>
              </p:custDataLst>
            </p:nvPr>
          </p:nvSpPr>
          <p:spPr>
            <a:xfrm>
              <a:off x="4817" y="1860"/>
              <a:ext cx="6322" cy="3185"/>
            </a:xfrm>
            <a:prstGeom prst="roundRect">
              <a:avLst>
                <a:gd name="adj" fmla="val 5913"/>
              </a:avLst>
            </a:prstGeom>
            <a:solidFill>
              <a:srgbClr val="F5F6F8"/>
            </a:solidFill>
            <a:ln w="6350" cmpd="sng">
              <a:noFill/>
              <a:prstDash val="solid"/>
            </a:ln>
            <a:extLst>
              <a:ext uri="{909E8E84-426E-40DD-AFC4-6F175D3DCCD1}">
                <a14:hiddenFill xmlns:a14="http://schemas.microsoft.com/office/drawing/2010/main">
                  <a:solidFill>
                    <a:srgbClr val="333333"/>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l">
                <a:buClrTx/>
                <a:buSzTx/>
                <a:buFontTx/>
              </a:pPr>
              <a:endParaRPr>
                <a:sym typeface="+mn-ea"/>
              </a:endParaRPr>
            </a:p>
          </p:txBody>
        </p:sp>
        <p:sp>
          <p:nvSpPr>
            <p:cNvPr id="31" name="Shape 3"/>
            <p:cNvSpPr/>
            <p:nvPr>
              <p:custDataLst>
                <p:tags r:id="rId51"/>
              </p:custDataLst>
            </p:nvPr>
          </p:nvSpPr>
          <p:spPr>
            <a:xfrm rot="5400000">
              <a:off x="7665" y="-1006"/>
              <a:ext cx="627" cy="6322"/>
            </a:xfrm>
            <a:prstGeom prst="roundRect">
              <a:avLst>
                <a:gd name="adj" fmla="val 14842"/>
              </a:avLst>
            </a:prstGeom>
            <a:solidFill>
              <a:srgbClr val="F1F6FC"/>
            </a:solidFill>
            <a:ln w="6350">
              <a:solidFill>
                <a:srgbClr val="0D58C9"/>
              </a:solidFill>
              <a:prstDash val="solid"/>
            </a:ln>
          </p:spPr>
          <p:txBody>
            <a:bodyPr/>
            <a:p>
              <a:endParaRPr lang="zh-CN" altLang="en-US">
                <a:latin typeface="Manrope" charset="0"/>
                <a:cs typeface="Manrope" charset="0"/>
              </a:endParaRPr>
            </a:p>
          </p:txBody>
        </p:sp>
        <p:grpSp>
          <p:nvGrpSpPr>
            <p:cNvPr id="48" name="组合 47"/>
            <p:cNvGrpSpPr/>
            <p:nvPr/>
          </p:nvGrpSpPr>
          <p:grpSpPr>
            <a:xfrm rot="0">
              <a:off x="5073" y="1985"/>
              <a:ext cx="1333" cy="324"/>
              <a:chOff x="4627" y="1960"/>
              <a:chExt cx="2124" cy="516"/>
            </a:xfrm>
          </p:grpSpPr>
          <p:sp>
            <p:nvSpPr>
              <p:cNvPr id="37" name="任意多边形 36"/>
              <p:cNvSpPr/>
              <p:nvPr/>
            </p:nvSpPr>
            <p:spPr>
              <a:xfrm>
                <a:off x="5657" y="2182"/>
                <a:ext cx="252" cy="284"/>
              </a:xfrm>
              <a:custGeom>
                <a:avLst/>
                <a:gdLst>
                  <a:gd name="connisteX0" fmla="*/ 80856 w 159570"/>
                  <a:gd name="connsiteY0" fmla="*/ 0 h 180431"/>
                  <a:gd name="connisteX1" fmla="*/ 124061 w 159570"/>
                  <a:gd name="connsiteY1" fmla="*/ 11712 h 180431"/>
                  <a:gd name="connisteX2" fmla="*/ 151116 w 159570"/>
                  <a:gd name="connsiteY2" fmla="*/ 44953 h 180431"/>
                  <a:gd name="connisteX3" fmla="*/ 159507 w 159570"/>
                  <a:gd name="connsiteY3" fmla="*/ 96706 h 180431"/>
                  <a:gd name="connisteX4" fmla="*/ 24853 w 159570"/>
                  <a:gd name="connsiteY4" fmla="*/ 96706 h 180431"/>
                  <a:gd name="connisteX5" fmla="*/ 39239 w 159570"/>
                  <a:gd name="connsiteY5" fmla="*/ 140389 h 180431"/>
                  <a:gd name="connisteX6" fmla="*/ 80856 w 159570"/>
                  <a:gd name="connsiteY6" fmla="*/ 158115 h 180431"/>
                  <a:gd name="connisteX7" fmla="*/ 112826 w 159570"/>
                  <a:gd name="connsiteY7" fmla="*/ 149727 h 180431"/>
                  <a:gd name="connisteX8" fmla="*/ 134505 w 159570"/>
                  <a:gd name="connsiteY8" fmla="*/ 125195 h 180431"/>
                  <a:gd name="connisteX9" fmla="*/ 156184 w 159570"/>
                  <a:gd name="connsiteY9" fmla="*/ 133583 h 180431"/>
                  <a:gd name="connisteX10" fmla="*/ 126277 w 159570"/>
                  <a:gd name="connsiteY10" fmla="*/ 168244 h 180431"/>
                  <a:gd name="connisteX11" fmla="*/ 81811 w 159570"/>
                  <a:gd name="connsiteY11" fmla="*/ 180431 h 180431"/>
                  <a:gd name="connisteX12" fmla="*/ 38452 w 159570"/>
                  <a:gd name="connsiteY12" fmla="*/ 169352 h 180431"/>
                  <a:gd name="connisteX13" fmla="*/ 10127 w 159570"/>
                  <a:gd name="connsiteY13" fmla="*/ 138173 h 180431"/>
                  <a:gd name="connisteX14" fmla="*/ 0 w 159570"/>
                  <a:gd name="connsiteY14" fmla="*/ 91008 h 180431"/>
                  <a:gd name="connisteX15" fmla="*/ 9964 w 159570"/>
                  <a:gd name="connsiteY15" fmla="*/ 42576 h 180431"/>
                  <a:gd name="connisteX16" fmla="*/ 37973 w 159570"/>
                  <a:gd name="connsiteY16" fmla="*/ 11079 h 180431"/>
                  <a:gd name="connisteX17" fmla="*/ 80856 w 159570"/>
                  <a:gd name="connsiteY17" fmla="*/ 0 h 180431"/>
                  <a:gd name="connisteX18" fmla="*/ 81494 w 159570"/>
                  <a:gd name="connsiteY18" fmla="*/ 21367 h 180431"/>
                  <a:gd name="connisteX19" fmla="*/ 39239 w 159570"/>
                  <a:gd name="connsiteY19" fmla="*/ 39253 h 180431"/>
                  <a:gd name="connisteX20" fmla="*/ 25313 w 159570"/>
                  <a:gd name="connsiteY20" fmla="*/ 77239 h 180431"/>
                  <a:gd name="connisteX21" fmla="*/ 135128 w 159570"/>
                  <a:gd name="connsiteY21" fmla="*/ 77239 h 180431"/>
                  <a:gd name="connisteX22" fmla="*/ 121371 w 159570"/>
                  <a:gd name="connsiteY22" fmla="*/ 38301 h 180431"/>
                  <a:gd name="connisteX23" fmla="*/ 81494 w 159570"/>
                  <a:gd name="connsiteY23" fmla="*/ 21367 h 180431"/>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 ang="0">
                    <a:pos x="connisteX23" y="connsiteY23"/>
                  </a:cxn>
                </a:cxnLst>
                <a:rect l="l" t="t" r="r" b="b"/>
                <a:pathLst>
                  <a:path w="159570" h="180432">
                    <a:moveTo>
                      <a:pt x="80857" y="0"/>
                    </a:moveTo>
                    <a:cubicBezTo>
                      <a:pt x="97739" y="0"/>
                      <a:pt x="112139" y="3905"/>
                      <a:pt x="124062" y="11713"/>
                    </a:cubicBezTo>
                    <a:cubicBezTo>
                      <a:pt x="135979" y="19415"/>
                      <a:pt x="144999" y="30498"/>
                      <a:pt x="151116" y="44953"/>
                    </a:cubicBezTo>
                    <a:cubicBezTo>
                      <a:pt x="157238" y="59408"/>
                      <a:pt x="160032" y="76661"/>
                      <a:pt x="159508" y="96707"/>
                    </a:cubicBezTo>
                    <a:lnTo>
                      <a:pt x="24854" y="96707"/>
                    </a:lnTo>
                    <a:cubicBezTo>
                      <a:pt x="25749" y="115130"/>
                      <a:pt x="30536" y="129691"/>
                      <a:pt x="39239" y="140389"/>
                    </a:cubicBezTo>
                    <a:cubicBezTo>
                      <a:pt x="49050" y="152205"/>
                      <a:pt x="62926" y="158115"/>
                      <a:pt x="80857" y="158115"/>
                    </a:cubicBezTo>
                    <a:cubicBezTo>
                      <a:pt x="93096" y="158115"/>
                      <a:pt x="103752" y="155316"/>
                      <a:pt x="112827" y="149727"/>
                    </a:cubicBezTo>
                    <a:cubicBezTo>
                      <a:pt x="122005" y="144029"/>
                      <a:pt x="129229" y="135849"/>
                      <a:pt x="134506" y="125195"/>
                    </a:cubicBezTo>
                    <a:lnTo>
                      <a:pt x="156185" y="133584"/>
                    </a:lnTo>
                    <a:cubicBezTo>
                      <a:pt x="149430" y="148461"/>
                      <a:pt x="139461" y="160015"/>
                      <a:pt x="126277" y="168245"/>
                    </a:cubicBezTo>
                    <a:cubicBezTo>
                      <a:pt x="113197" y="176371"/>
                      <a:pt x="98372" y="180432"/>
                      <a:pt x="81811" y="180432"/>
                    </a:cubicBezTo>
                    <a:cubicBezTo>
                      <a:pt x="65141" y="180432"/>
                      <a:pt x="50692" y="176737"/>
                      <a:pt x="38453" y="169353"/>
                    </a:cubicBezTo>
                    <a:cubicBezTo>
                      <a:pt x="26323" y="161963"/>
                      <a:pt x="16877" y="151572"/>
                      <a:pt x="10127" y="138173"/>
                    </a:cubicBezTo>
                    <a:cubicBezTo>
                      <a:pt x="3373" y="124770"/>
                      <a:pt x="0" y="109052"/>
                      <a:pt x="0" y="91009"/>
                    </a:cubicBezTo>
                    <a:cubicBezTo>
                      <a:pt x="0" y="72333"/>
                      <a:pt x="3318" y="56188"/>
                      <a:pt x="9964" y="42577"/>
                    </a:cubicBezTo>
                    <a:cubicBezTo>
                      <a:pt x="16610" y="28965"/>
                      <a:pt x="25947" y="18466"/>
                      <a:pt x="37973" y="11080"/>
                    </a:cubicBezTo>
                    <a:cubicBezTo>
                      <a:pt x="50108" y="3695"/>
                      <a:pt x="64400" y="0"/>
                      <a:pt x="80857" y="0"/>
                    </a:cubicBezTo>
                    <a:moveTo>
                      <a:pt x="81495" y="21368"/>
                    </a:moveTo>
                    <a:cubicBezTo>
                      <a:pt x="63139" y="21368"/>
                      <a:pt x="49050" y="27331"/>
                      <a:pt x="39239" y="39253"/>
                    </a:cubicBezTo>
                    <a:cubicBezTo>
                      <a:pt x="31535" y="48721"/>
                      <a:pt x="26901" y="61384"/>
                      <a:pt x="25314" y="77239"/>
                    </a:cubicBezTo>
                    <a:lnTo>
                      <a:pt x="135129" y="77239"/>
                    </a:lnTo>
                    <a:cubicBezTo>
                      <a:pt x="133507" y="60576"/>
                      <a:pt x="128928" y="47597"/>
                      <a:pt x="121372" y="38302"/>
                    </a:cubicBezTo>
                    <a:cubicBezTo>
                      <a:pt x="112297" y="27013"/>
                      <a:pt x="99005" y="21368"/>
                      <a:pt x="81495" y="21368"/>
                    </a:cubicBezTo>
                  </a:path>
                </a:pathLst>
              </a:custGeom>
              <a:solidFill>
                <a:srgbClr val="333333"/>
              </a:solidFill>
            </p:spPr>
            <p:txBody>
              <a:bodyPr/>
              <a:p>
                <a:endParaRPr lang="zh-CN" altLang="en-US"/>
              </a:p>
            </p:txBody>
          </p:sp>
          <p:sp>
            <p:nvSpPr>
              <p:cNvPr id="38" name="任意多边形 37"/>
              <p:cNvSpPr/>
              <p:nvPr/>
            </p:nvSpPr>
            <p:spPr>
              <a:xfrm>
                <a:off x="6499" y="2182"/>
                <a:ext cx="252" cy="284"/>
              </a:xfrm>
              <a:custGeom>
                <a:avLst/>
                <a:gdLst>
                  <a:gd name="connisteX0" fmla="*/ 80856 w 159570"/>
                  <a:gd name="connsiteY0" fmla="*/ 0 h 180431"/>
                  <a:gd name="connisteX1" fmla="*/ 124061 w 159570"/>
                  <a:gd name="connsiteY1" fmla="*/ 11712 h 180431"/>
                  <a:gd name="connisteX2" fmla="*/ 151116 w 159570"/>
                  <a:gd name="connsiteY2" fmla="*/ 44953 h 180431"/>
                  <a:gd name="connisteX3" fmla="*/ 159507 w 159570"/>
                  <a:gd name="connsiteY3" fmla="*/ 96706 h 180431"/>
                  <a:gd name="connisteX4" fmla="*/ 24853 w 159570"/>
                  <a:gd name="connsiteY4" fmla="*/ 96706 h 180431"/>
                  <a:gd name="connisteX5" fmla="*/ 39239 w 159570"/>
                  <a:gd name="connsiteY5" fmla="*/ 140389 h 180431"/>
                  <a:gd name="connisteX6" fmla="*/ 80856 w 159570"/>
                  <a:gd name="connsiteY6" fmla="*/ 158115 h 180431"/>
                  <a:gd name="connisteX7" fmla="*/ 112826 w 159570"/>
                  <a:gd name="connsiteY7" fmla="*/ 149727 h 180431"/>
                  <a:gd name="connisteX8" fmla="*/ 134505 w 159570"/>
                  <a:gd name="connsiteY8" fmla="*/ 125195 h 180431"/>
                  <a:gd name="connisteX9" fmla="*/ 156184 w 159570"/>
                  <a:gd name="connsiteY9" fmla="*/ 133583 h 180431"/>
                  <a:gd name="connisteX10" fmla="*/ 126277 w 159570"/>
                  <a:gd name="connsiteY10" fmla="*/ 168244 h 180431"/>
                  <a:gd name="connisteX11" fmla="*/ 81811 w 159570"/>
                  <a:gd name="connsiteY11" fmla="*/ 180431 h 180431"/>
                  <a:gd name="connisteX12" fmla="*/ 38452 w 159570"/>
                  <a:gd name="connsiteY12" fmla="*/ 169352 h 180431"/>
                  <a:gd name="connisteX13" fmla="*/ 10127 w 159570"/>
                  <a:gd name="connsiteY13" fmla="*/ 138173 h 180431"/>
                  <a:gd name="connisteX14" fmla="*/ 0 w 159570"/>
                  <a:gd name="connsiteY14" fmla="*/ 91008 h 180431"/>
                  <a:gd name="connisteX15" fmla="*/ 9964 w 159570"/>
                  <a:gd name="connsiteY15" fmla="*/ 42576 h 180431"/>
                  <a:gd name="connisteX16" fmla="*/ 37973 w 159570"/>
                  <a:gd name="connsiteY16" fmla="*/ 11079 h 180431"/>
                  <a:gd name="connisteX17" fmla="*/ 80856 w 159570"/>
                  <a:gd name="connsiteY17" fmla="*/ 0 h 180431"/>
                  <a:gd name="connisteX18" fmla="*/ 81494 w 159570"/>
                  <a:gd name="connsiteY18" fmla="*/ 21367 h 180431"/>
                  <a:gd name="connisteX19" fmla="*/ 39239 w 159570"/>
                  <a:gd name="connsiteY19" fmla="*/ 39253 h 180431"/>
                  <a:gd name="connisteX20" fmla="*/ 25313 w 159570"/>
                  <a:gd name="connsiteY20" fmla="*/ 77239 h 180431"/>
                  <a:gd name="connisteX21" fmla="*/ 135128 w 159570"/>
                  <a:gd name="connsiteY21" fmla="*/ 77239 h 180431"/>
                  <a:gd name="connisteX22" fmla="*/ 121371 w 159570"/>
                  <a:gd name="connsiteY22" fmla="*/ 38301 h 180431"/>
                  <a:gd name="connisteX23" fmla="*/ 81494 w 159570"/>
                  <a:gd name="connsiteY23" fmla="*/ 21367 h 180431"/>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 ang="0">
                    <a:pos x="connisteX23" y="connsiteY23"/>
                  </a:cxn>
                </a:cxnLst>
                <a:rect l="l" t="t" r="r" b="b"/>
                <a:pathLst>
                  <a:path w="159570" h="180432">
                    <a:moveTo>
                      <a:pt x="80857" y="0"/>
                    </a:moveTo>
                    <a:cubicBezTo>
                      <a:pt x="97739" y="0"/>
                      <a:pt x="112139" y="3905"/>
                      <a:pt x="124062" y="11713"/>
                    </a:cubicBezTo>
                    <a:cubicBezTo>
                      <a:pt x="135979" y="19415"/>
                      <a:pt x="144999" y="30498"/>
                      <a:pt x="151116" y="44953"/>
                    </a:cubicBezTo>
                    <a:cubicBezTo>
                      <a:pt x="157238" y="59408"/>
                      <a:pt x="160032" y="76661"/>
                      <a:pt x="159508" y="96707"/>
                    </a:cubicBezTo>
                    <a:lnTo>
                      <a:pt x="24854" y="96707"/>
                    </a:lnTo>
                    <a:cubicBezTo>
                      <a:pt x="25749" y="115130"/>
                      <a:pt x="30536" y="129691"/>
                      <a:pt x="39239" y="140389"/>
                    </a:cubicBezTo>
                    <a:cubicBezTo>
                      <a:pt x="49050" y="152205"/>
                      <a:pt x="62926" y="158115"/>
                      <a:pt x="80857" y="158115"/>
                    </a:cubicBezTo>
                    <a:cubicBezTo>
                      <a:pt x="93096" y="158115"/>
                      <a:pt x="103752" y="155316"/>
                      <a:pt x="112827" y="149727"/>
                    </a:cubicBezTo>
                    <a:cubicBezTo>
                      <a:pt x="122005" y="144029"/>
                      <a:pt x="129229" y="135849"/>
                      <a:pt x="134506" y="125195"/>
                    </a:cubicBezTo>
                    <a:lnTo>
                      <a:pt x="156185" y="133584"/>
                    </a:lnTo>
                    <a:cubicBezTo>
                      <a:pt x="149430" y="148461"/>
                      <a:pt x="139461" y="160015"/>
                      <a:pt x="126277" y="168245"/>
                    </a:cubicBezTo>
                    <a:cubicBezTo>
                      <a:pt x="113197" y="176371"/>
                      <a:pt x="98372" y="180432"/>
                      <a:pt x="81811" y="180432"/>
                    </a:cubicBezTo>
                    <a:cubicBezTo>
                      <a:pt x="65141" y="180432"/>
                      <a:pt x="50692" y="176737"/>
                      <a:pt x="38453" y="169353"/>
                    </a:cubicBezTo>
                    <a:cubicBezTo>
                      <a:pt x="26323" y="161963"/>
                      <a:pt x="16877" y="151572"/>
                      <a:pt x="10127" y="138173"/>
                    </a:cubicBezTo>
                    <a:cubicBezTo>
                      <a:pt x="3373" y="124770"/>
                      <a:pt x="0" y="109052"/>
                      <a:pt x="0" y="91009"/>
                    </a:cubicBezTo>
                    <a:cubicBezTo>
                      <a:pt x="0" y="72333"/>
                      <a:pt x="3318" y="56188"/>
                      <a:pt x="9964" y="42577"/>
                    </a:cubicBezTo>
                    <a:cubicBezTo>
                      <a:pt x="16610" y="28965"/>
                      <a:pt x="25947" y="18466"/>
                      <a:pt x="37973" y="11080"/>
                    </a:cubicBezTo>
                    <a:cubicBezTo>
                      <a:pt x="50108" y="3695"/>
                      <a:pt x="64400" y="0"/>
                      <a:pt x="80857" y="0"/>
                    </a:cubicBezTo>
                    <a:moveTo>
                      <a:pt x="81495" y="21368"/>
                    </a:moveTo>
                    <a:cubicBezTo>
                      <a:pt x="63139" y="21368"/>
                      <a:pt x="49050" y="27331"/>
                      <a:pt x="39239" y="39253"/>
                    </a:cubicBezTo>
                    <a:cubicBezTo>
                      <a:pt x="31535" y="48721"/>
                      <a:pt x="26901" y="61384"/>
                      <a:pt x="25314" y="77239"/>
                    </a:cubicBezTo>
                    <a:lnTo>
                      <a:pt x="135129" y="77239"/>
                    </a:lnTo>
                    <a:cubicBezTo>
                      <a:pt x="133507" y="60576"/>
                      <a:pt x="128928" y="47597"/>
                      <a:pt x="121372" y="38302"/>
                    </a:cubicBezTo>
                    <a:cubicBezTo>
                      <a:pt x="112297" y="27013"/>
                      <a:pt x="99005" y="21368"/>
                      <a:pt x="81495" y="21368"/>
                    </a:cubicBezTo>
                  </a:path>
                </a:pathLst>
              </a:custGeom>
              <a:solidFill>
                <a:srgbClr val="333333"/>
              </a:solidFill>
            </p:spPr>
            <p:txBody>
              <a:bodyPr/>
              <a:p>
                <a:endParaRPr lang="zh-CN" altLang="en-US"/>
              </a:p>
            </p:txBody>
          </p:sp>
          <p:sp>
            <p:nvSpPr>
              <p:cNvPr id="39" name="任意多边形 38"/>
              <p:cNvSpPr/>
              <p:nvPr/>
            </p:nvSpPr>
            <p:spPr>
              <a:xfrm>
                <a:off x="6237" y="2182"/>
                <a:ext cx="222" cy="284"/>
              </a:xfrm>
              <a:custGeom>
                <a:avLst/>
                <a:gdLst>
                  <a:gd name="connisteX0" fmla="*/ 70096 w 140677"/>
                  <a:gd name="connsiteY0" fmla="*/ 0 h 180273"/>
                  <a:gd name="connisteX1" fmla="*/ 104597 w 140677"/>
                  <a:gd name="connsiteY1" fmla="*/ 6332 h 180273"/>
                  <a:gd name="connisteX2" fmla="*/ 129278 w 140677"/>
                  <a:gd name="connsiteY2" fmla="*/ 23744 h 180273"/>
                  <a:gd name="connisteX3" fmla="*/ 140360 w 140677"/>
                  <a:gd name="connsiteY3" fmla="*/ 49855 h 180273"/>
                  <a:gd name="connisteX4" fmla="*/ 116624 w 140677"/>
                  <a:gd name="connsiteY4" fmla="*/ 54129 h 180273"/>
                  <a:gd name="connisteX5" fmla="*/ 101591 w 140677"/>
                  <a:gd name="connsiteY5" fmla="*/ 30390 h 180273"/>
                  <a:gd name="connisteX6" fmla="*/ 69784 w 140677"/>
                  <a:gd name="connsiteY6" fmla="*/ 21208 h 180273"/>
                  <a:gd name="connisteX7" fmla="*/ 40193 w 140677"/>
                  <a:gd name="connsiteY7" fmla="*/ 28173 h 180273"/>
                  <a:gd name="connisteX8" fmla="*/ 28800 w 140677"/>
                  <a:gd name="connsiteY8" fmla="*/ 47643 h 180273"/>
                  <a:gd name="connisteX9" fmla="*/ 32914 w 140677"/>
                  <a:gd name="connsiteY9" fmla="*/ 59356 h 180273"/>
                  <a:gd name="connisteX10" fmla="*/ 47789 w 140677"/>
                  <a:gd name="connsiteY10" fmla="*/ 68373 h 180273"/>
                  <a:gd name="connisteX11" fmla="*/ 78799 w 140677"/>
                  <a:gd name="connsiteY11" fmla="*/ 77714 h 180273"/>
                  <a:gd name="connisteX12" fmla="*/ 115833 w 140677"/>
                  <a:gd name="connsiteY12" fmla="*/ 90375 h 180273"/>
                  <a:gd name="connisteX13" fmla="*/ 134980 w 140677"/>
                  <a:gd name="connsiteY13" fmla="*/ 106044 h 180273"/>
                  <a:gd name="connisteX14" fmla="*/ 140677 w 140677"/>
                  <a:gd name="connsiteY14" fmla="*/ 128355 h 180273"/>
                  <a:gd name="connisteX15" fmla="*/ 122637 w 140677"/>
                  <a:gd name="connsiteY15" fmla="*/ 166498 h 180273"/>
                  <a:gd name="connisteX16" fmla="*/ 73266 w 140677"/>
                  <a:gd name="connsiteY16" fmla="*/ 180273 h 180273"/>
                  <a:gd name="connisteX17" fmla="*/ 23736 w 140677"/>
                  <a:gd name="connsiteY17" fmla="*/ 167295 h 180273"/>
                  <a:gd name="connisteX18" fmla="*/ 0 w 140677"/>
                  <a:gd name="connsiteY18" fmla="*/ 131209 h 180273"/>
                  <a:gd name="connisteX19" fmla="*/ 23736 w 140677"/>
                  <a:gd name="connsiteY19" fmla="*/ 127252 h 180273"/>
                  <a:gd name="connisteX20" fmla="*/ 40984 w 140677"/>
                  <a:gd name="connsiteY20" fmla="*/ 150518 h 180273"/>
                  <a:gd name="connisteX21" fmla="*/ 74531 w 140677"/>
                  <a:gd name="connsiteY21" fmla="*/ 159060 h 180273"/>
                  <a:gd name="connisteX22" fmla="*/ 105230 w 140677"/>
                  <a:gd name="connsiteY22" fmla="*/ 150993 h 180273"/>
                  <a:gd name="connisteX23" fmla="*/ 116461 w 140677"/>
                  <a:gd name="connsiteY23" fmla="*/ 128677 h 180273"/>
                  <a:gd name="connisteX24" fmla="*/ 112826 w 140677"/>
                  <a:gd name="connsiteY24" fmla="*/ 115857 h 180273"/>
                  <a:gd name="connisteX25" fmla="*/ 98426 w 140677"/>
                  <a:gd name="connsiteY25" fmla="*/ 106514 h 180273"/>
                  <a:gd name="connisteX26" fmla="*/ 65823 w 140677"/>
                  <a:gd name="connsiteY26" fmla="*/ 96390 h 180273"/>
                  <a:gd name="connisteX27" fmla="*/ 29433 w 140677"/>
                  <a:gd name="connsiteY27" fmla="*/ 83728 h 180273"/>
                  <a:gd name="connisteX28" fmla="*/ 10755 w 140677"/>
                  <a:gd name="connsiteY28" fmla="*/ 69166 h 180273"/>
                  <a:gd name="connisteX29" fmla="*/ 5217 w 140677"/>
                  <a:gd name="connsiteY29" fmla="*/ 48749 h 180273"/>
                  <a:gd name="connisteX30" fmla="*/ 13445 w 140677"/>
                  <a:gd name="connsiteY30" fmla="*/ 23266 h 180273"/>
                  <a:gd name="connisteX31" fmla="*/ 36237 w 140677"/>
                  <a:gd name="connsiteY31" fmla="*/ 6172 h 180273"/>
                  <a:gd name="connisteX32" fmla="*/ 70096 w 140677"/>
                  <a:gd name="connsiteY32" fmla="*/ 0 h 180273"/>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 ang="0">
                    <a:pos x="connisteX23" y="connsiteY23"/>
                  </a:cxn>
                  <a:cxn ang="0">
                    <a:pos x="connisteX24" y="connsiteY24"/>
                  </a:cxn>
                  <a:cxn ang="0">
                    <a:pos x="connisteX25" y="connsiteY25"/>
                  </a:cxn>
                  <a:cxn ang="0">
                    <a:pos x="connisteX26" y="connsiteY26"/>
                  </a:cxn>
                  <a:cxn ang="0">
                    <a:pos x="connisteX27" y="connsiteY27"/>
                  </a:cxn>
                  <a:cxn ang="0">
                    <a:pos x="connisteX28" y="connsiteY28"/>
                  </a:cxn>
                  <a:cxn ang="0">
                    <a:pos x="connisteX29" y="connsiteY29"/>
                  </a:cxn>
                  <a:cxn ang="0">
                    <a:pos x="connisteX30" y="connsiteY30"/>
                  </a:cxn>
                  <a:cxn ang="0">
                    <a:pos x="connisteX31" y="connsiteY31"/>
                  </a:cxn>
                  <a:cxn ang="0">
                    <a:pos x="connisteX32" y="connsiteY32"/>
                  </a:cxn>
                </a:cxnLst>
                <a:rect l="l" t="t" r="r" b="b"/>
                <a:pathLst>
                  <a:path w="140677" h="180273">
                    <a:moveTo>
                      <a:pt x="70096" y="0"/>
                    </a:moveTo>
                    <a:cubicBezTo>
                      <a:pt x="82968" y="0"/>
                      <a:pt x="94470" y="2111"/>
                      <a:pt x="104598" y="6332"/>
                    </a:cubicBezTo>
                    <a:cubicBezTo>
                      <a:pt x="114829" y="10447"/>
                      <a:pt x="123058" y="16253"/>
                      <a:pt x="129279" y="23744"/>
                    </a:cubicBezTo>
                    <a:cubicBezTo>
                      <a:pt x="135505" y="31235"/>
                      <a:pt x="139199" y="39938"/>
                      <a:pt x="140361" y="49856"/>
                    </a:cubicBezTo>
                    <a:lnTo>
                      <a:pt x="116624" y="54130"/>
                    </a:lnTo>
                    <a:cubicBezTo>
                      <a:pt x="115042" y="44106"/>
                      <a:pt x="110028" y="36193"/>
                      <a:pt x="101591" y="30390"/>
                    </a:cubicBezTo>
                    <a:cubicBezTo>
                      <a:pt x="93254" y="24482"/>
                      <a:pt x="82657" y="21420"/>
                      <a:pt x="69785" y="21209"/>
                    </a:cubicBezTo>
                    <a:cubicBezTo>
                      <a:pt x="57654" y="20892"/>
                      <a:pt x="47789" y="23214"/>
                      <a:pt x="40193" y="28174"/>
                    </a:cubicBezTo>
                    <a:cubicBezTo>
                      <a:pt x="32598" y="33027"/>
                      <a:pt x="28800" y="39519"/>
                      <a:pt x="28800" y="47643"/>
                    </a:cubicBezTo>
                    <a:cubicBezTo>
                      <a:pt x="28800" y="52180"/>
                      <a:pt x="30170" y="56086"/>
                      <a:pt x="32914" y="59356"/>
                    </a:cubicBezTo>
                    <a:cubicBezTo>
                      <a:pt x="35659" y="62521"/>
                      <a:pt x="40614" y="65525"/>
                      <a:pt x="47789" y="68374"/>
                    </a:cubicBezTo>
                    <a:cubicBezTo>
                      <a:pt x="55068" y="71223"/>
                      <a:pt x="65403" y="74341"/>
                      <a:pt x="78800" y="77714"/>
                    </a:cubicBezTo>
                    <a:cubicBezTo>
                      <a:pt x="94520" y="81725"/>
                      <a:pt x="106863" y="85944"/>
                      <a:pt x="115833" y="90376"/>
                    </a:cubicBezTo>
                    <a:cubicBezTo>
                      <a:pt x="124799" y="94807"/>
                      <a:pt x="131183" y="100030"/>
                      <a:pt x="134980" y="106045"/>
                    </a:cubicBezTo>
                    <a:cubicBezTo>
                      <a:pt x="138778" y="112059"/>
                      <a:pt x="140677" y="119497"/>
                      <a:pt x="140677" y="128356"/>
                    </a:cubicBezTo>
                    <a:cubicBezTo>
                      <a:pt x="140677" y="144499"/>
                      <a:pt x="134659" y="157215"/>
                      <a:pt x="122638" y="166499"/>
                    </a:cubicBezTo>
                    <a:cubicBezTo>
                      <a:pt x="110715" y="175678"/>
                      <a:pt x="94258" y="180268"/>
                      <a:pt x="73266" y="180273"/>
                    </a:cubicBezTo>
                    <a:cubicBezTo>
                      <a:pt x="53224" y="180273"/>
                      <a:pt x="36712" y="175946"/>
                      <a:pt x="23736" y="167295"/>
                    </a:cubicBezTo>
                    <a:cubicBezTo>
                      <a:pt x="10864" y="158640"/>
                      <a:pt x="2952" y="146611"/>
                      <a:pt x="0" y="131209"/>
                    </a:cubicBezTo>
                    <a:lnTo>
                      <a:pt x="23736" y="127253"/>
                    </a:lnTo>
                    <a:cubicBezTo>
                      <a:pt x="26268" y="136957"/>
                      <a:pt x="32014" y="144717"/>
                      <a:pt x="40985" y="150518"/>
                    </a:cubicBezTo>
                    <a:cubicBezTo>
                      <a:pt x="50054" y="156216"/>
                      <a:pt x="61240" y="159060"/>
                      <a:pt x="74532" y="159060"/>
                    </a:cubicBezTo>
                    <a:cubicBezTo>
                      <a:pt x="87508" y="159060"/>
                      <a:pt x="97739" y="156374"/>
                      <a:pt x="105231" y="150993"/>
                    </a:cubicBezTo>
                    <a:cubicBezTo>
                      <a:pt x="112718" y="145503"/>
                      <a:pt x="116461" y="138065"/>
                      <a:pt x="116461" y="128677"/>
                    </a:cubicBezTo>
                    <a:cubicBezTo>
                      <a:pt x="116461" y="123400"/>
                      <a:pt x="115255" y="119127"/>
                      <a:pt x="112827" y="115857"/>
                    </a:cubicBezTo>
                    <a:cubicBezTo>
                      <a:pt x="110507" y="112479"/>
                      <a:pt x="105706" y="109363"/>
                      <a:pt x="98427" y="106514"/>
                    </a:cubicBezTo>
                    <a:cubicBezTo>
                      <a:pt x="91147" y="103666"/>
                      <a:pt x="80278" y="100292"/>
                      <a:pt x="65824" y="96390"/>
                    </a:cubicBezTo>
                    <a:cubicBezTo>
                      <a:pt x="50321" y="92166"/>
                      <a:pt x="38186" y="87947"/>
                      <a:pt x="29433" y="83728"/>
                    </a:cubicBezTo>
                    <a:cubicBezTo>
                      <a:pt x="20675" y="79510"/>
                      <a:pt x="14449" y="74653"/>
                      <a:pt x="10756" y="69166"/>
                    </a:cubicBezTo>
                    <a:cubicBezTo>
                      <a:pt x="7066" y="63574"/>
                      <a:pt x="5217" y="56768"/>
                      <a:pt x="5217" y="48749"/>
                    </a:cubicBezTo>
                    <a:cubicBezTo>
                      <a:pt x="5217" y="39042"/>
                      <a:pt x="7962" y="30547"/>
                      <a:pt x="13446" y="23266"/>
                    </a:cubicBezTo>
                    <a:cubicBezTo>
                      <a:pt x="18935" y="15880"/>
                      <a:pt x="26530" y="10182"/>
                      <a:pt x="36237" y="6173"/>
                    </a:cubicBezTo>
                    <a:cubicBezTo>
                      <a:pt x="45940" y="2058"/>
                      <a:pt x="57229" y="0"/>
                      <a:pt x="70096" y="0"/>
                    </a:cubicBezTo>
                    <a:close/>
                  </a:path>
                </a:pathLst>
              </a:custGeom>
              <a:solidFill>
                <a:srgbClr val="333333"/>
              </a:solidFill>
            </p:spPr>
            <p:txBody>
              <a:bodyPr/>
              <a:p>
                <a:endParaRPr lang="zh-CN" altLang="en-US"/>
              </a:p>
            </p:txBody>
          </p:sp>
          <p:sp>
            <p:nvSpPr>
              <p:cNvPr id="41" name="任意多边形 40"/>
              <p:cNvSpPr/>
              <p:nvPr/>
            </p:nvSpPr>
            <p:spPr>
              <a:xfrm>
                <a:off x="5956" y="2182"/>
                <a:ext cx="232" cy="276"/>
              </a:xfrm>
              <a:custGeom>
                <a:avLst/>
                <a:gdLst>
                  <a:gd name="connisteX0" fmla="*/ 78488 w 147011"/>
                  <a:gd name="connsiteY0" fmla="*/ 0 h 175205"/>
                  <a:gd name="connisteX1" fmla="*/ 105235 w 147011"/>
                  <a:gd name="connsiteY1" fmla="*/ 4747 h 175205"/>
                  <a:gd name="connisteX2" fmla="*/ 124694 w 147011"/>
                  <a:gd name="connsiteY2" fmla="*/ 17566 h 175205"/>
                  <a:gd name="connisteX3" fmla="*/ 137670 w 147011"/>
                  <a:gd name="connsiteY3" fmla="*/ 36085 h 175205"/>
                  <a:gd name="connisteX4" fmla="*/ 144796 w 147011"/>
                  <a:gd name="connsiteY4" fmla="*/ 58085 h 175205"/>
                  <a:gd name="connisteX5" fmla="*/ 147011 w 147011"/>
                  <a:gd name="connsiteY5" fmla="*/ 81192 h 175205"/>
                  <a:gd name="connisteX6" fmla="*/ 147011 w 147011"/>
                  <a:gd name="connsiteY6" fmla="*/ 175205 h 175205"/>
                  <a:gd name="connisteX7" fmla="*/ 123591 w 147011"/>
                  <a:gd name="connsiteY7" fmla="*/ 175205 h 175205"/>
                  <a:gd name="connisteX8" fmla="*/ 123591 w 147011"/>
                  <a:gd name="connsiteY8" fmla="*/ 87998 h 175205"/>
                  <a:gd name="connisteX9" fmla="*/ 120901 w 147011"/>
                  <a:gd name="connsiteY9" fmla="*/ 61882 h 175205"/>
                  <a:gd name="connisteX10" fmla="*/ 112198 w 147011"/>
                  <a:gd name="connsiteY10" fmla="*/ 40992 h 175205"/>
                  <a:gd name="connisteX11" fmla="*/ 96844 w 147011"/>
                  <a:gd name="connsiteY11" fmla="*/ 27062 h 175205"/>
                  <a:gd name="connisteX12" fmla="*/ 74062 w 147011"/>
                  <a:gd name="connsiteY12" fmla="*/ 22155 h 175205"/>
                  <a:gd name="connisteX13" fmla="*/ 52224 w 147011"/>
                  <a:gd name="connsiteY13" fmla="*/ 26429 h 175205"/>
                  <a:gd name="connisteX14" fmla="*/ 36400 w 147011"/>
                  <a:gd name="connsiteY14" fmla="*/ 38775 h 175205"/>
                  <a:gd name="connisteX15" fmla="*/ 26747 w 147011"/>
                  <a:gd name="connsiteY15" fmla="*/ 58085 h 175205"/>
                  <a:gd name="connisteX16" fmla="*/ 23424 w 147011"/>
                  <a:gd name="connsiteY16" fmla="*/ 84041 h 175205"/>
                  <a:gd name="connisteX17" fmla="*/ 23424 w 147011"/>
                  <a:gd name="connsiteY17" fmla="*/ 175205 h 175205"/>
                  <a:gd name="connisteX18" fmla="*/ 0 w 147011"/>
                  <a:gd name="connsiteY18" fmla="*/ 175205 h 175205"/>
                  <a:gd name="connisteX19" fmla="*/ 0 w 147011"/>
                  <a:gd name="connsiteY19" fmla="*/ 4274 h 175205"/>
                  <a:gd name="connisteX20" fmla="*/ 21046 w 147011"/>
                  <a:gd name="connsiteY20" fmla="*/ 4274 h 175205"/>
                  <a:gd name="connisteX21" fmla="*/ 21046 w 147011"/>
                  <a:gd name="connsiteY21" fmla="*/ 28023 h 175205"/>
                  <a:gd name="connisteX22" fmla="*/ 41464 w 147011"/>
                  <a:gd name="connsiteY22" fmla="*/ 9176 h 175205"/>
                  <a:gd name="connisteX23" fmla="*/ 78488 w 147011"/>
                  <a:gd name="connsiteY23" fmla="*/ 0 h 175205"/>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 ang="0">
                    <a:pos x="connisteX23" y="connsiteY23"/>
                  </a:cxn>
                </a:cxnLst>
                <a:rect l="l" t="t" r="r" b="b"/>
                <a:pathLst>
                  <a:path w="147012" h="175205">
                    <a:moveTo>
                      <a:pt x="78488" y="0"/>
                    </a:moveTo>
                    <a:cubicBezTo>
                      <a:pt x="88724" y="0"/>
                      <a:pt x="97640" y="1582"/>
                      <a:pt x="105236" y="4748"/>
                    </a:cubicBezTo>
                    <a:cubicBezTo>
                      <a:pt x="112935" y="7913"/>
                      <a:pt x="119423" y="12186"/>
                      <a:pt x="124695" y="17567"/>
                    </a:cubicBezTo>
                    <a:cubicBezTo>
                      <a:pt x="130075" y="22948"/>
                      <a:pt x="134402" y="29121"/>
                      <a:pt x="137671" y="36085"/>
                    </a:cubicBezTo>
                    <a:cubicBezTo>
                      <a:pt x="140944" y="42943"/>
                      <a:pt x="143318" y="50278"/>
                      <a:pt x="144796" y="58086"/>
                    </a:cubicBezTo>
                    <a:cubicBezTo>
                      <a:pt x="146270" y="65787"/>
                      <a:pt x="147012" y="73492"/>
                      <a:pt x="147012" y="81193"/>
                    </a:cubicBezTo>
                    <a:lnTo>
                      <a:pt x="147012" y="175205"/>
                    </a:lnTo>
                    <a:lnTo>
                      <a:pt x="123592" y="175205"/>
                    </a:lnTo>
                    <a:lnTo>
                      <a:pt x="123592" y="87998"/>
                    </a:lnTo>
                    <a:cubicBezTo>
                      <a:pt x="123592" y="78502"/>
                      <a:pt x="122692" y="69796"/>
                      <a:pt x="120902" y="61882"/>
                    </a:cubicBezTo>
                    <a:cubicBezTo>
                      <a:pt x="119107" y="53864"/>
                      <a:pt x="116204" y="46900"/>
                      <a:pt x="112199" y="40992"/>
                    </a:cubicBezTo>
                    <a:cubicBezTo>
                      <a:pt x="108297" y="34978"/>
                      <a:pt x="103174" y="30333"/>
                      <a:pt x="96844" y="27063"/>
                    </a:cubicBezTo>
                    <a:cubicBezTo>
                      <a:pt x="90623" y="23792"/>
                      <a:pt x="83028" y="22155"/>
                      <a:pt x="74062" y="22155"/>
                    </a:cubicBezTo>
                    <a:cubicBezTo>
                      <a:pt x="65834" y="22155"/>
                      <a:pt x="58554" y="23581"/>
                      <a:pt x="52225" y="26430"/>
                    </a:cubicBezTo>
                    <a:cubicBezTo>
                      <a:pt x="45999" y="29279"/>
                      <a:pt x="40723" y="33394"/>
                      <a:pt x="36401" y="38775"/>
                    </a:cubicBezTo>
                    <a:cubicBezTo>
                      <a:pt x="32178" y="44051"/>
                      <a:pt x="28963" y="50489"/>
                      <a:pt x="26748" y="58086"/>
                    </a:cubicBezTo>
                    <a:cubicBezTo>
                      <a:pt x="24532" y="65682"/>
                      <a:pt x="23425" y="74338"/>
                      <a:pt x="23425" y="84041"/>
                    </a:cubicBezTo>
                    <a:lnTo>
                      <a:pt x="23425" y="175205"/>
                    </a:lnTo>
                    <a:lnTo>
                      <a:pt x="0" y="175205"/>
                    </a:lnTo>
                    <a:lnTo>
                      <a:pt x="0" y="4274"/>
                    </a:lnTo>
                    <a:lnTo>
                      <a:pt x="21046" y="4274"/>
                    </a:lnTo>
                    <a:lnTo>
                      <a:pt x="21046" y="28024"/>
                    </a:lnTo>
                    <a:cubicBezTo>
                      <a:pt x="26530" y="20085"/>
                      <a:pt x="33335" y="13801"/>
                      <a:pt x="41464" y="9177"/>
                    </a:cubicBezTo>
                    <a:cubicBezTo>
                      <a:pt x="52225" y="3058"/>
                      <a:pt x="64568" y="0"/>
                      <a:pt x="78488" y="0"/>
                    </a:cubicBezTo>
                    <a:close/>
                  </a:path>
                </a:pathLst>
              </a:custGeom>
              <a:solidFill>
                <a:srgbClr val="333333"/>
              </a:solidFill>
            </p:spPr>
            <p:txBody>
              <a:bodyPr/>
              <a:p>
                <a:endParaRPr lang="zh-CN" altLang="en-US"/>
              </a:p>
            </p:txBody>
          </p:sp>
          <p:sp>
            <p:nvSpPr>
              <p:cNvPr id="42" name="任意多边形 41"/>
              <p:cNvSpPr/>
              <p:nvPr/>
            </p:nvSpPr>
            <p:spPr>
              <a:xfrm>
                <a:off x="4627" y="2062"/>
                <a:ext cx="311" cy="404"/>
              </a:xfrm>
              <a:custGeom>
                <a:avLst/>
                <a:gdLst>
                  <a:gd name="connisteX0" fmla="*/ 197293 w 197293"/>
                  <a:gd name="connsiteY0" fmla="*/ 205068 h 256511"/>
                  <a:gd name="connisteX1" fmla="*/ 136167 w 197293"/>
                  <a:gd name="connsiteY1" fmla="*/ 205068 h 256511"/>
                  <a:gd name="connisteX2" fmla="*/ 98625 w 197293"/>
                  <a:gd name="connsiteY2" fmla="*/ 103811 h 256511"/>
                  <a:gd name="connisteX3" fmla="*/ 62552 w 197293"/>
                  <a:gd name="connsiteY3" fmla="*/ 256511 h 256511"/>
                  <a:gd name="connisteX4" fmla="*/ 0 w 197293"/>
                  <a:gd name="connsiteY4" fmla="*/ 256511 h 256511"/>
                  <a:gd name="connisteX5" fmla="*/ 62991 w 197293"/>
                  <a:gd name="connsiteY5" fmla="*/ 0 h 256511"/>
                  <a:gd name="connisteX6" fmla="*/ 121269 w 197293"/>
                  <a:gd name="connsiteY6" fmla="*/ 0 h 256511"/>
                  <a:gd name="connisteX7" fmla="*/ 197293 w 197293"/>
                  <a:gd name="connsiteY7" fmla="*/ 205068 h 256511"/>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Lst>
                <a:rect l="l" t="t" r="r" b="b"/>
                <a:pathLst>
                  <a:path w="197293" h="256512">
                    <a:moveTo>
                      <a:pt x="197293" y="205069"/>
                    </a:moveTo>
                    <a:lnTo>
                      <a:pt x="136168" y="205069"/>
                    </a:lnTo>
                    <a:lnTo>
                      <a:pt x="98626" y="103812"/>
                    </a:lnTo>
                    <a:lnTo>
                      <a:pt x="62552" y="256512"/>
                    </a:lnTo>
                    <a:lnTo>
                      <a:pt x="0" y="256512"/>
                    </a:lnTo>
                    <a:lnTo>
                      <a:pt x="62992" y="0"/>
                    </a:lnTo>
                    <a:lnTo>
                      <a:pt x="121270" y="0"/>
                    </a:lnTo>
                    <a:lnTo>
                      <a:pt x="197293" y="205069"/>
                    </a:lnTo>
                    <a:close/>
                  </a:path>
                </a:pathLst>
              </a:custGeom>
              <a:gradFill>
                <a:gsLst>
                  <a:gs pos="0">
                    <a:srgbClr val="0299F4">
                      <a:alpha val="100000"/>
                    </a:srgbClr>
                  </a:gs>
                  <a:gs pos="100000">
                    <a:srgbClr val="004DFF">
                      <a:alpha val="100000"/>
                    </a:srgbClr>
                  </a:gs>
                </a:gsLst>
                <a:lin ang="5400000" scaled="0"/>
              </a:gradFill>
            </p:spPr>
            <p:txBody>
              <a:bodyPr/>
              <a:p>
                <a:endParaRPr lang="zh-CN" altLang="en-US"/>
              </a:p>
            </p:txBody>
          </p:sp>
          <p:sp>
            <p:nvSpPr>
              <p:cNvPr id="43" name="任意多边形 42"/>
              <p:cNvSpPr/>
              <p:nvPr/>
            </p:nvSpPr>
            <p:spPr>
              <a:xfrm>
                <a:off x="5037" y="2122"/>
                <a:ext cx="181" cy="344"/>
              </a:xfrm>
              <a:custGeom>
                <a:avLst/>
                <a:gdLst>
                  <a:gd name="connisteX0" fmla="*/ 61130 w 114774"/>
                  <a:gd name="connsiteY0" fmla="*/ 218436 h 218436"/>
                  <a:gd name="connisteX1" fmla="*/ 0 w 114774"/>
                  <a:gd name="connsiteY1" fmla="*/ 218436 h 218436"/>
                  <a:gd name="connisteX2" fmla="*/ 26431 w 114774"/>
                  <a:gd name="connsiteY2" fmla="*/ 103695 h 218436"/>
                  <a:gd name="connisteX3" fmla="*/ 114774 w 114774"/>
                  <a:gd name="connsiteY3" fmla="*/ 0 h 218436"/>
                  <a:gd name="connisteX4" fmla="*/ 61130 w 114774"/>
                  <a:gd name="connsiteY4" fmla="*/ 218436 h 218436"/>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114775" h="218436">
                    <a:moveTo>
                      <a:pt x="61131" y="218436"/>
                    </a:moveTo>
                    <a:lnTo>
                      <a:pt x="0" y="218436"/>
                    </a:lnTo>
                    <a:lnTo>
                      <a:pt x="26431" y="103696"/>
                    </a:lnTo>
                    <a:lnTo>
                      <a:pt x="114775" y="0"/>
                    </a:lnTo>
                    <a:lnTo>
                      <a:pt x="61131" y="218436"/>
                    </a:lnTo>
                    <a:close/>
                  </a:path>
                </a:pathLst>
              </a:custGeom>
              <a:gradFill>
                <a:gsLst>
                  <a:gs pos="0">
                    <a:srgbClr val="0299F4">
                      <a:alpha val="100000"/>
                    </a:srgbClr>
                  </a:gs>
                  <a:gs pos="100000">
                    <a:srgbClr val="004DFF">
                      <a:alpha val="100000"/>
                    </a:srgbClr>
                  </a:gs>
                </a:gsLst>
                <a:lin ang="5400000" scaled="0"/>
              </a:gradFill>
            </p:spPr>
            <p:txBody>
              <a:bodyPr/>
              <a:p>
                <a:endParaRPr lang="zh-CN" altLang="en-US"/>
              </a:p>
            </p:txBody>
          </p:sp>
          <p:sp>
            <p:nvSpPr>
              <p:cNvPr id="45" name="任意多边形 44"/>
              <p:cNvSpPr/>
              <p:nvPr/>
            </p:nvSpPr>
            <p:spPr>
              <a:xfrm>
                <a:off x="4924" y="1960"/>
                <a:ext cx="400" cy="425"/>
              </a:xfrm>
              <a:custGeom>
                <a:avLst/>
                <a:gdLst>
                  <a:gd name="connisteX0" fmla="*/ 23167 w 253938"/>
                  <a:gd name="connsiteY0" fmla="*/ 269568 h 269568"/>
                  <a:gd name="connisteX1" fmla="*/ 0 w 253938"/>
                  <a:gd name="connsiteY1" fmla="*/ 206391 h 269568"/>
                  <a:gd name="connisteX2" fmla="*/ 176687 w 253938"/>
                  <a:gd name="connsiteY2" fmla="*/ 0 h 269568"/>
                  <a:gd name="connisteX3" fmla="*/ 253938 w 253938"/>
                  <a:gd name="connsiteY3" fmla="*/ 0 h 269568"/>
                  <a:gd name="connisteX4" fmla="*/ 23167 w 253938"/>
                  <a:gd name="connsiteY4" fmla="*/ 269568 h 269568"/>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253939" h="269569">
                    <a:moveTo>
                      <a:pt x="23168" y="269569"/>
                    </a:moveTo>
                    <a:lnTo>
                      <a:pt x="0" y="206392"/>
                    </a:lnTo>
                    <a:lnTo>
                      <a:pt x="176687" y="0"/>
                    </a:lnTo>
                    <a:lnTo>
                      <a:pt x="253939" y="0"/>
                    </a:lnTo>
                    <a:lnTo>
                      <a:pt x="23168" y="269569"/>
                    </a:lnTo>
                    <a:close/>
                  </a:path>
                </a:pathLst>
              </a:custGeom>
              <a:gradFill>
                <a:gsLst>
                  <a:gs pos="0">
                    <a:srgbClr val="0299F4">
                      <a:alpha val="100000"/>
                    </a:srgbClr>
                  </a:gs>
                  <a:gs pos="100000">
                    <a:srgbClr val="004DFF">
                      <a:alpha val="100000"/>
                    </a:srgbClr>
                  </a:gs>
                </a:gsLst>
                <a:lin ang="5400000" scaled="0"/>
              </a:gradFill>
            </p:spPr>
            <p:txBody>
              <a:bodyPr/>
              <a:p>
                <a:endParaRPr lang="zh-CN" altLang="en-US"/>
              </a:p>
            </p:txBody>
          </p:sp>
          <p:sp>
            <p:nvSpPr>
              <p:cNvPr id="46" name="任意多边形 45"/>
              <p:cNvSpPr/>
              <p:nvPr/>
            </p:nvSpPr>
            <p:spPr>
              <a:xfrm>
                <a:off x="5225" y="2326"/>
                <a:ext cx="254" cy="150"/>
              </a:xfrm>
              <a:custGeom>
                <a:avLst/>
                <a:gdLst>
                  <a:gd name="connisteX0" fmla="*/ 54469 w 161144"/>
                  <a:gd name="connsiteY0" fmla="*/ 0 h 95026"/>
                  <a:gd name="connisteX1" fmla="*/ 72776 w 161144"/>
                  <a:gd name="connsiteY1" fmla="*/ 35447 h 95026"/>
                  <a:gd name="connisteX2" fmla="*/ 111234 w 161144"/>
                  <a:gd name="connsiteY2" fmla="*/ 47881 h 95026"/>
                  <a:gd name="connisteX3" fmla="*/ 136211 w 161144"/>
                  <a:gd name="connsiteY3" fmla="*/ 43984 h 95026"/>
                  <a:gd name="connisteX4" fmla="*/ 157193 w 161144"/>
                  <a:gd name="connsiteY4" fmla="*/ 32475 h 95026"/>
                  <a:gd name="connisteX5" fmla="*/ 161144 w 161144"/>
                  <a:gd name="connsiteY5" fmla="*/ 28434 h 95026"/>
                  <a:gd name="connisteX6" fmla="*/ 159636 w 161144"/>
                  <a:gd name="connsiteY6" fmla="*/ 39137 h 95026"/>
                  <a:gd name="connisteX7" fmla="*/ 123047 w 161144"/>
                  <a:gd name="connsiteY7" fmla="*/ 93557 h 95026"/>
                  <a:gd name="connisteX8" fmla="*/ 101205 w 161144"/>
                  <a:gd name="connsiteY8" fmla="*/ 95026 h 95026"/>
                  <a:gd name="connisteX9" fmla="*/ 48367 w 161144"/>
                  <a:gd name="connsiteY9" fmla="*/ 84635 h 95026"/>
                  <a:gd name="connisteX10" fmla="*/ 12956 w 161144"/>
                  <a:gd name="connsiteY10" fmla="*/ 54568 h 95026"/>
                  <a:gd name="connisteX11" fmla="*/ 0 w 161144"/>
                  <a:gd name="connsiteY11" fmla="*/ 7794 h 95026"/>
                  <a:gd name="connisteX12" fmla="*/ 54469 w 161144"/>
                  <a:gd name="connsiteY12" fmla="*/ 0 h 95026"/>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Lst>
                <a:rect l="l" t="t" r="r" b="b"/>
                <a:pathLst>
                  <a:path w="161145" h="95026">
                    <a:moveTo>
                      <a:pt x="54470" y="0"/>
                    </a:moveTo>
                    <a:cubicBezTo>
                      <a:pt x="56067" y="15342"/>
                      <a:pt x="62169" y="27158"/>
                      <a:pt x="72776" y="35448"/>
                    </a:cubicBezTo>
                    <a:cubicBezTo>
                      <a:pt x="83384" y="43737"/>
                      <a:pt x="96201" y="47882"/>
                      <a:pt x="111234" y="47882"/>
                    </a:cubicBezTo>
                    <a:cubicBezTo>
                      <a:pt x="119631" y="47882"/>
                      <a:pt x="127953" y="46586"/>
                      <a:pt x="136212" y="43984"/>
                    </a:cubicBezTo>
                    <a:cubicBezTo>
                      <a:pt x="144470" y="41388"/>
                      <a:pt x="151467" y="37550"/>
                      <a:pt x="157194" y="32475"/>
                    </a:cubicBezTo>
                    <a:cubicBezTo>
                      <a:pt x="158662" y="31204"/>
                      <a:pt x="159978" y="29859"/>
                      <a:pt x="161145" y="28434"/>
                    </a:cubicBezTo>
                    <a:cubicBezTo>
                      <a:pt x="161016" y="31704"/>
                      <a:pt x="160522" y="35274"/>
                      <a:pt x="159637" y="39137"/>
                    </a:cubicBezTo>
                    <a:cubicBezTo>
                      <a:pt x="154484" y="61547"/>
                      <a:pt x="140019" y="78655"/>
                      <a:pt x="123048" y="93557"/>
                    </a:cubicBezTo>
                    <a:cubicBezTo>
                      <a:pt x="115823" y="94542"/>
                      <a:pt x="108544" y="95026"/>
                      <a:pt x="101206" y="95026"/>
                    </a:cubicBezTo>
                    <a:cubicBezTo>
                      <a:pt x="81163" y="95026"/>
                      <a:pt x="63554" y="91564"/>
                      <a:pt x="48368" y="84635"/>
                    </a:cubicBezTo>
                    <a:cubicBezTo>
                      <a:pt x="33330" y="77582"/>
                      <a:pt x="21521" y="67557"/>
                      <a:pt x="12956" y="54569"/>
                    </a:cubicBezTo>
                    <a:cubicBezTo>
                      <a:pt x="4530" y="41452"/>
                      <a:pt x="213" y="25857"/>
                      <a:pt x="0" y="7795"/>
                    </a:cubicBezTo>
                    <a:lnTo>
                      <a:pt x="54470" y="0"/>
                    </a:lnTo>
                    <a:close/>
                  </a:path>
                </a:pathLst>
              </a:custGeom>
              <a:gradFill>
                <a:gsLst>
                  <a:gs pos="0">
                    <a:srgbClr val="46F4A0">
                      <a:alpha val="100000"/>
                    </a:srgbClr>
                  </a:gs>
                  <a:gs pos="100000">
                    <a:srgbClr val="12B355">
                      <a:alpha val="100000"/>
                    </a:srgbClr>
                  </a:gs>
                </a:gsLst>
                <a:lin ang="6000000" scaled="0"/>
              </a:gradFill>
            </p:spPr>
            <p:txBody>
              <a:bodyPr/>
              <a:p>
                <a:endParaRPr lang="zh-CN" altLang="en-US"/>
              </a:p>
            </p:txBody>
          </p:sp>
          <p:sp>
            <p:nvSpPr>
              <p:cNvPr id="47" name="任意多边形 46"/>
              <p:cNvSpPr/>
              <p:nvPr/>
            </p:nvSpPr>
            <p:spPr>
              <a:xfrm>
                <a:off x="5272" y="2038"/>
                <a:ext cx="331" cy="429"/>
              </a:xfrm>
              <a:custGeom>
                <a:avLst/>
                <a:gdLst>
                  <a:gd name="connisteX0" fmla="*/ 113335 w 210535"/>
                  <a:gd name="connsiteY0" fmla="*/ 3 h 272837"/>
                  <a:gd name="connisteX1" fmla="*/ 161984 w 210535"/>
                  <a:gd name="connsiteY1" fmla="*/ 9469 h 272837"/>
                  <a:gd name="connisteX2" fmla="*/ 195077 w 210535"/>
                  <a:gd name="connsiteY2" fmla="*/ 36010 h 272837"/>
                  <a:gd name="connisteX3" fmla="*/ 210535 w 210535"/>
                  <a:gd name="connsiteY3" fmla="*/ 78325 h 272837"/>
                  <a:gd name="connisteX4" fmla="*/ 153978 w 210535"/>
                  <a:gd name="connsiteY4" fmla="*/ 87606 h 272837"/>
                  <a:gd name="connisteX5" fmla="*/ 145982 w 210535"/>
                  <a:gd name="connsiteY5" fmla="*/ 65706 h 272837"/>
                  <a:gd name="connisteX6" fmla="*/ 128536 w 210535"/>
                  <a:gd name="connsiteY6" fmla="*/ 52155 h 272837"/>
                  <a:gd name="connisteX7" fmla="*/ 105937 w 210535"/>
                  <a:gd name="connsiteY7" fmla="*/ 47147 h 272837"/>
                  <a:gd name="connisteX8" fmla="*/ 82730 w 210535"/>
                  <a:gd name="connsiteY8" fmla="*/ 50489 h 272837"/>
                  <a:gd name="connisteX9" fmla="*/ 63983 w 210535"/>
                  <a:gd name="connsiteY9" fmla="*/ 60882 h 272837"/>
                  <a:gd name="connisteX10" fmla="*/ 55102 w 210535"/>
                  <a:gd name="connsiteY10" fmla="*/ 77214 h 272837"/>
                  <a:gd name="connisteX11" fmla="*/ 58538 w 210535"/>
                  <a:gd name="connsiteY11" fmla="*/ 91504 h 272837"/>
                  <a:gd name="connisteX12" fmla="*/ 71025 w 210535"/>
                  <a:gd name="connsiteY12" fmla="*/ 100230 h 272837"/>
                  <a:gd name="connisteX13" fmla="*/ 87156 w 210535"/>
                  <a:gd name="connsiteY13" fmla="*/ 105799 h 272837"/>
                  <a:gd name="connisteX14" fmla="*/ 132353 w 210535"/>
                  <a:gd name="connsiteY14" fmla="*/ 118418 h 272837"/>
                  <a:gd name="connisteX15" fmla="*/ 154606 w 210535"/>
                  <a:gd name="connsiteY15" fmla="*/ 125840 h 272837"/>
                  <a:gd name="connisteX16" fmla="*/ 177255 w 210535"/>
                  <a:gd name="connsiteY16" fmla="*/ 138464 h 272837"/>
                  <a:gd name="connisteX17" fmla="*/ 193628 w 210535"/>
                  <a:gd name="connsiteY17" fmla="*/ 159621 h 272837"/>
                  <a:gd name="connisteX18" fmla="*/ 196624 w 210535"/>
                  <a:gd name="connsiteY18" fmla="*/ 193029 h 272837"/>
                  <a:gd name="connisteX19" fmla="*/ 182106 w 210535"/>
                  <a:gd name="connsiteY19" fmla="*/ 230707 h 272837"/>
                  <a:gd name="connisteX20" fmla="*/ 116786 w 210535"/>
                  <a:gd name="connsiteY20" fmla="*/ 272837 h 272837"/>
                  <a:gd name="connisteX21" fmla="*/ 132022 w 210535"/>
                  <a:gd name="connsiteY21" fmla="*/ 175397 h 272837"/>
                  <a:gd name="connisteX22" fmla="*/ 119818 w 210535"/>
                  <a:gd name="connsiteY22" fmla="*/ 170016 h 272837"/>
                  <a:gd name="connisteX23" fmla="*/ 52417 w 210535"/>
                  <a:gd name="connsiteY23" fmla="*/ 149600 h 272837"/>
                  <a:gd name="connisteX24" fmla="*/ 34891 w 210535"/>
                  <a:gd name="connsiteY24" fmla="*/ 143288 h 272837"/>
                  <a:gd name="connisteX25" fmla="*/ 16431 w 210535"/>
                  <a:gd name="connsiteY25" fmla="*/ 131597 h 272837"/>
                  <a:gd name="connisteX26" fmla="*/ 2907 w 210535"/>
                  <a:gd name="connsiteY26" fmla="*/ 111550 h 272837"/>
                  <a:gd name="connisteX27" fmla="*/ 993 w 210535"/>
                  <a:gd name="connsiteY27" fmla="*/ 79812 h 272837"/>
                  <a:gd name="connisteX28" fmla="*/ 21015 w 210535"/>
                  <a:gd name="connsiteY28" fmla="*/ 35083 h 272837"/>
                  <a:gd name="connisteX29" fmla="*/ 61397 w 210535"/>
                  <a:gd name="connsiteY29" fmla="*/ 8542 h 272837"/>
                  <a:gd name="connisteX30" fmla="*/ 113335 w 210535"/>
                  <a:gd name="connsiteY30" fmla="*/ 3 h 272837"/>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 ang="0">
                    <a:pos x="connisteX23" y="connsiteY23"/>
                  </a:cxn>
                  <a:cxn ang="0">
                    <a:pos x="connisteX24" y="connsiteY24"/>
                  </a:cxn>
                  <a:cxn ang="0">
                    <a:pos x="connisteX25" y="connsiteY25"/>
                  </a:cxn>
                  <a:cxn ang="0">
                    <a:pos x="connisteX26" y="connsiteY26"/>
                  </a:cxn>
                  <a:cxn ang="0">
                    <a:pos x="connisteX27" y="connsiteY27"/>
                  </a:cxn>
                  <a:cxn ang="0">
                    <a:pos x="connisteX28" y="connsiteY28"/>
                  </a:cxn>
                  <a:cxn ang="0">
                    <a:pos x="connisteX29" y="connsiteY29"/>
                  </a:cxn>
                  <a:cxn ang="0">
                    <a:pos x="connisteX30" y="connsiteY30"/>
                  </a:cxn>
                </a:cxnLst>
                <a:rect l="l" t="t" r="r" b="b"/>
                <a:pathLst>
                  <a:path w="210535" h="272837">
                    <a:moveTo>
                      <a:pt x="113335" y="4"/>
                    </a:moveTo>
                    <a:cubicBezTo>
                      <a:pt x="131968" y="251"/>
                      <a:pt x="148183" y="3407"/>
                      <a:pt x="161985" y="9469"/>
                    </a:cubicBezTo>
                    <a:cubicBezTo>
                      <a:pt x="175786" y="15532"/>
                      <a:pt x="186824" y="24380"/>
                      <a:pt x="195077" y="36011"/>
                    </a:cubicBezTo>
                    <a:cubicBezTo>
                      <a:pt x="203355" y="47518"/>
                      <a:pt x="208508" y="61622"/>
                      <a:pt x="210535" y="78325"/>
                    </a:cubicBezTo>
                    <a:lnTo>
                      <a:pt x="153979" y="87607"/>
                    </a:lnTo>
                    <a:cubicBezTo>
                      <a:pt x="153197" y="78946"/>
                      <a:pt x="150532" y="71645"/>
                      <a:pt x="145983" y="65706"/>
                    </a:cubicBezTo>
                    <a:cubicBezTo>
                      <a:pt x="141433" y="59767"/>
                      <a:pt x="135618" y="55249"/>
                      <a:pt x="128536" y="52155"/>
                    </a:cubicBezTo>
                    <a:cubicBezTo>
                      <a:pt x="121579" y="49062"/>
                      <a:pt x="114047" y="47395"/>
                      <a:pt x="105937" y="47147"/>
                    </a:cubicBezTo>
                    <a:cubicBezTo>
                      <a:pt x="97956" y="46900"/>
                      <a:pt x="90217" y="48015"/>
                      <a:pt x="82730" y="50489"/>
                    </a:cubicBezTo>
                    <a:cubicBezTo>
                      <a:pt x="75387" y="52840"/>
                      <a:pt x="69136" y="56305"/>
                      <a:pt x="63984" y="60882"/>
                    </a:cubicBezTo>
                    <a:cubicBezTo>
                      <a:pt x="58949" y="65460"/>
                      <a:pt x="55992" y="70904"/>
                      <a:pt x="55102" y="77215"/>
                    </a:cubicBezTo>
                    <a:cubicBezTo>
                      <a:pt x="54281" y="83029"/>
                      <a:pt x="55429" y="87792"/>
                      <a:pt x="58539" y="91504"/>
                    </a:cubicBezTo>
                    <a:cubicBezTo>
                      <a:pt x="61664" y="95093"/>
                      <a:pt x="65828" y="98004"/>
                      <a:pt x="71025" y="100231"/>
                    </a:cubicBezTo>
                    <a:cubicBezTo>
                      <a:pt x="76223" y="102458"/>
                      <a:pt x="81598" y="104314"/>
                      <a:pt x="87156" y="105799"/>
                    </a:cubicBezTo>
                    <a:lnTo>
                      <a:pt x="132354" y="118418"/>
                    </a:lnTo>
                    <a:cubicBezTo>
                      <a:pt x="139104" y="120274"/>
                      <a:pt x="146522" y="122748"/>
                      <a:pt x="154607" y="125841"/>
                    </a:cubicBezTo>
                    <a:cubicBezTo>
                      <a:pt x="162707" y="128810"/>
                      <a:pt x="170258" y="133020"/>
                      <a:pt x="177255" y="138464"/>
                    </a:cubicBezTo>
                    <a:cubicBezTo>
                      <a:pt x="184401" y="143785"/>
                      <a:pt x="189855" y="150836"/>
                      <a:pt x="193628" y="159621"/>
                    </a:cubicBezTo>
                    <a:cubicBezTo>
                      <a:pt x="197530" y="168409"/>
                      <a:pt x="198529" y="179542"/>
                      <a:pt x="196625" y="193030"/>
                    </a:cubicBezTo>
                    <a:cubicBezTo>
                      <a:pt x="194602" y="207383"/>
                      <a:pt x="189761" y="219946"/>
                      <a:pt x="182106" y="230708"/>
                    </a:cubicBezTo>
                    <a:cubicBezTo>
                      <a:pt x="166475" y="252846"/>
                      <a:pt x="141997" y="266378"/>
                      <a:pt x="116787" y="272837"/>
                    </a:cubicBezTo>
                    <a:cubicBezTo>
                      <a:pt x="142150" y="250620"/>
                      <a:pt x="162346" y="193989"/>
                      <a:pt x="132023" y="175397"/>
                    </a:cubicBezTo>
                    <a:cubicBezTo>
                      <a:pt x="128922" y="173419"/>
                      <a:pt x="124852" y="171624"/>
                      <a:pt x="119818" y="170016"/>
                    </a:cubicBezTo>
                    <a:lnTo>
                      <a:pt x="52417" y="149601"/>
                    </a:lnTo>
                    <a:cubicBezTo>
                      <a:pt x="47368" y="148116"/>
                      <a:pt x="41523" y="146011"/>
                      <a:pt x="34892" y="143289"/>
                    </a:cubicBezTo>
                    <a:cubicBezTo>
                      <a:pt x="28384" y="140567"/>
                      <a:pt x="22232" y="136670"/>
                      <a:pt x="16432" y="131597"/>
                    </a:cubicBezTo>
                    <a:cubicBezTo>
                      <a:pt x="10631" y="126524"/>
                      <a:pt x="6126" y="119841"/>
                      <a:pt x="2907" y="111551"/>
                    </a:cubicBezTo>
                    <a:cubicBezTo>
                      <a:pt x="-164" y="103137"/>
                      <a:pt x="-802" y="92557"/>
                      <a:pt x="993" y="79813"/>
                    </a:cubicBezTo>
                    <a:cubicBezTo>
                      <a:pt x="3520" y="61871"/>
                      <a:pt x="10196" y="46962"/>
                      <a:pt x="21016" y="35084"/>
                    </a:cubicBezTo>
                    <a:cubicBezTo>
                      <a:pt x="31836" y="23205"/>
                      <a:pt x="45296" y="14357"/>
                      <a:pt x="61397" y="8542"/>
                    </a:cubicBezTo>
                    <a:cubicBezTo>
                      <a:pt x="77498" y="2727"/>
                      <a:pt x="94811" y="-120"/>
                      <a:pt x="113335" y="4"/>
                    </a:cubicBezTo>
                    <a:close/>
                  </a:path>
                </a:pathLst>
              </a:custGeom>
              <a:gradFill>
                <a:gsLst>
                  <a:gs pos="0">
                    <a:srgbClr val="46F4A0">
                      <a:alpha val="100000"/>
                    </a:srgbClr>
                  </a:gs>
                  <a:gs pos="100000">
                    <a:srgbClr val="12B355">
                      <a:alpha val="100000"/>
                    </a:srgbClr>
                  </a:gs>
                </a:gsLst>
                <a:lin ang="6000000" scaled="0"/>
              </a:gradFill>
            </p:spPr>
            <p:txBody>
              <a:bodyPr/>
              <a:p>
                <a:endParaRPr lang="zh-CN" altLang="en-US"/>
              </a:p>
            </p:txBody>
          </p:sp>
        </p:grpSp>
        <p:grpSp>
          <p:nvGrpSpPr>
            <p:cNvPr id="72" name="组合 71"/>
            <p:cNvGrpSpPr/>
            <p:nvPr/>
          </p:nvGrpSpPr>
          <p:grpSpPr>
            <a:xfrm>
              <a:off x="7701" y="2615"/>
              <a:ext cx="3262" cy="2275"/>
              <a:chOff x="7609" y="2615"/>
              <a:chExt cx="3262" cy="2275"/>
            </a:xfrm>
          </p:grpSpPr>
          <p:sp>
            <p:nvSpPr>
              <p:cNvPr id="69" name="圆角矩形 68"/>
              <p:cNvSpPr/>
              <p:nvPr/>
            </p:nvSpPr>
            <p:spPr>
              <a:xfrm>
                <a:off x="7609" y="2615"/>
                <a:ext cx="3262" cy="2275"/>
              </a:xfrm>
              <a:prstGeom prst="roundRect">
                <a:avLst>
                  <a:gd name="adj" fmla="val 4754"/>
                </a:avLst>
              </a:prstGeom>
              <a:solidFill>
                <a:schemeClr val="bg1"/>
              </a:solidFill>
              <a:ln w="12700" cmpd="sng">
                <a:no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Manrope" charset="0"/>
                  <a:cs typeface="Manrope" charset="0"/>
                </a:endParaRPr>
              </a:p>
            </p:txBody>
          </p:sp>
          <p:sp>
            <p:nvSpPr>
              <p:cNvPr id="92" name="文本框 91"/>
              <p:cNvSpPr txBox="1"/>
              <p:nvPr/>
            </p:nvSpPr>
            <p:spPr>
              <a:xfrm>
                <a:off x="7759" y="2707"/>
                <a:ext cx="2993" cy="401"/>
              </a:xfrm>
              <a:prstGeom prst="rect">
                <a:avLst/>
              </a:prstGeom>
              <a:noFill/>
            </p:spPr>
            <p:txBody>
              <a:bodyPr wrap="square" rtlCol="0">
                <a:noAutofit/>
              </a:bodyPr>
              <a:p>
                <a:pPr algn="l">
                  <a:buClrTx/>
                  <a:buSzTx/>
                  <a:buFontTx/>
                </a:pPr>
                <a:r>
                  <a:rPr lang="en-US" altLang="zh-CN" sz="1000">
                    <a:solidFill>
                      <a:schemeClr val="bg2">
                        <a:lumMod val="25000"/>
                      </a:schemeClr>
                    </a:solidFill>
                    <a:latin typeface="Manrope SemiBold" charset="0"/>
                    <a:cs typeface="Manrope SemiBold" charset="0"/>
                  </a:rPr>
                  <a:t>Behavior &amp; Safety Analytics</a:t>
                </a:r>
                <a:endParaRPr lang="en-US" altLang="zh-CN" sz="1000">
                  <a:solidFill>
                    <a:schemeClr val="bg2">
                      <a:lumMod val="25000"/>
                    </a:schemeClr>
                  </a:solidFill>
                  <a:latin typeface="Manrope SemiBold" charset="0"/>
                  <a:cs typeface="Manrope SemiBold" charset="0"/>
                </a:endParaRPr>
              </a:p>
            </p:txBody>
          </p:sp>
          <p:grpSp>
            <p:nvGrpSpPr>
              <p:cNvPr id="70" name="组合 69"/>
              <p:cNvGrpSpPr/>
              <p:nvPr/>
            </p:nvGrpSpPr>
            <p:grpSpPr>
              <a:xfrm>
                <a:off x="7876" y="3183"/>
                <a:ext cx="2802" cy="1610"/>
                <a:chOff x="7876" y="3201"/>
                <a:chExt cx="2802" cy="1610"/>
              </a:xfrm>
            </p:grpSpPr>
            <p:grpSp>
              <p:nvGrpSpPr>
                <p:cNvPr id="49" name="组合 48"/>
                <p:cNvGrpSpPr/>
                <p:nvPr/>
              </p:nvGrpSpPr>
              <p:grpSpPr>
                <a:xfrm rot="0">
                  <a:off x="7890" y="3779"/>
                  <a:ext cx="2099" cy="454"/>
                  <a:chOff x="7725" y="3758"/>
                  <a:chExt cx="2099" cy="454"/>
                </a:xfrm>
              </p:grpSpPr>
              <p:sp>
                <p:nvSpPr>
                  <p:cNvPr id="104" name="文本框 103"/>
                  <p:cNvSpPr txBox="1"/>
                  <p:nvPr/>
                </p:nvSpPr>
                <p:spPr>
                  <a:xfrm>
                    <a:off x="8341" y="3848"/>
                    <a:ext cx="1483" cy="275"/>
                  </a:xfrm>
                  <a:prstGeom prst="rect">
                    <a:avLst/>
                  </a:prstGeom>
                  <a:noFill/>
                </p:spPr>
                <p:txBody>
                  <a:bodyPr wrap="square" lIns="0" tIns="0" bIns="0" rtlCol="0">
                    <a:noAutofit/>
                  </a:bodyPr>
                  <a:p>
                    <a:pPr algn="l">
                      <a:buClrTx/>
                      <a:buSzTx/>
                      <a:buFontTx/>
                    </a:pPr>
                    <a:r>
                      <a:rPr lang="en-US" altLang="zh-CN" sz="1000">
                        <a:solidFill>
                          <a:srgbClr val="666666"/>
                        </a:solidFill>
                        <a:latin typeface="Manrope" charset="0"/>
                        <a:cs typeface="Manrope" charset="0"/>
                        <a:sym typeface="+mn-ea"/>
                      </a:rPr>
                      <a:t>Fall Detection</a:t>
                    </a:r>
                    <a:endParaRPr lang="en-US" altLang="zh-CN" sz="1000">
                      <a:solidFill>
                        <a:srgbClr val="666666"/>
                      </a:solidFill>
                      <a:latin typeface="Manrope" charset="0"/>
                      <a:cs typeface="Manrope" charset="0"/>
                      <a:sym typeface="+mn-ea"/>
                    </a:endParaRPr>
                  </a:p>
                </p:txBody>
              </p:sp>
              <p:pic>
                <p:nvPicPr>
                  <p:cNvPr id="105" name="图片 104" descr="falling-跌倒-摔倒"/>
                  <p:cNvPicPr>
                    <a:picLocks noChangeAspect="1"/>
                  </p:cNvPicPr>
                  <p:nvPr/>
                </p:nvPicPr>
                <p:blipFill>
                  <a:blip r:embed="rId52">
                    <a:extLst>
                      <a:ext uri="{96DAC541-7B7A-43D3-8B79-37D633B846F1}">
                        <asvg:svgBlip xmlns:asvg="http://schemas.microsoft.com/office/drawing/2016/SVG/main" r:embed="rId53"/>
                      </a:ext>
                    </a:extLst>
                  </a:blip>
                  <a:stretch>
                    <a:fillRect/>
                  </a:stretch>
                </p:blipFill>
                <p:spPr>
                  <a:xfrm>
                    <a:off x="7725" y="3758"/>
                    <a:ext cx="454" cy="454"/>
                  </a:xfrm>
                  <a:prstGeom prst="rect">
                    <a:avLst/>
                  </a:prstGeom>
                </p:spPr>
              </p:pic>
            </p:grpSp>
            <p:grpSp>
              <p:nvGrpSpPr>
                <p:cNvPr id="52" name="组合 51"/>
                <p:cNvGrpSpPr/>
                <p:nvPr/>
              </p:nvGrpSpPr>
              <p:grpSpPr>
                <a:xfrm rot="0">
                  <a:off x="7890" y="4357"/>
                  <a:ext cx="2788" cy="454"/>
                  <a:chOff x="7725" y="4326"/>
                  <a:chExt cx="2788" cy="454"/>
                </a:xfrm>
              </p:grpSpPr>
              <p:pic>
                <p:nvPicPr>
                  <p:cNvPr id="107" name="图片 106" descr="Violence-Detection-打架"/>
                  <p:cNvPicPr>
                    <a:picLocks noChangeAspect="1"/>
                  </p:cNvPicPr>
                  <p:nvPr/>
                </p:nvPicPr>
                <p:blipFill>
                  <a:blip r:embed="rId54">
                    <a:extLst>
                      <a:ext uri="{96DAC541-7B7A-43D3-8B79-37D633B846F1}">
                        <asvg:svgBlip xmlns:asvg="http://schemas.microsoft.com/office/drawing/2016/SVG/main" r:embed="rId55"/>
                      </a:ext>
                    </a:extLst>
                  </a:blip>
                  <a:stretch>
                    <a:fillRect/>
                  </a:stretch>
                </p:blipFill>
                <p:spPr>
                  <a:xfrm>
                    <a:off x="7725" y="4326"/>
                    <a:ext cx="454" cy="454"/>
                  </a:xfrm>
                  <a:prstGeom prst="rect">
                    <a:avLst/>
                  </a:prstGeom>
                </p:spPr>
              </p:pic>
              <p:sp>
                <p:nvSpPr>
                  <p:cNvPr id="108" name="文本框 107"/>
                  <p:cNvSpPr txBox="1"/>
                  <p:nvPr/>
                </p:nvSpPr>
                <p:spPr>
                  <a:xfrm>
                    <a:off x="8341" y="4416"/>
                    <a:ext cx="2172" cy="275"/>
                  </a:xfrm>
                  <a:prstGeom prst="rect">
                    <a:avLst/>
                  </a:prstGeom>
                  <a:noFill/>
                </p:spPr>
                <p:txBody>
                  <a:bodyPr wrap="square" lIns="0" tIns="0" bIns="0" rtlCol="0">
                    <a:noAutofit/>
                  </a:bodyPr>
                  <a:p>
                    <a:pPr algn="l">
                      <a:buClrTx/>
                      <a:buSzTx/>
                      <a:buFontTx/>
                    </a:pPr>
                    <a:r>
                      <a:rPr lang="en-US" altLang="zh-CN" sz="1000">
                        <a:solidFill>
                          <a:srgbClr val="666666"/>
                        </a:solidFill>
                        <a:latin typeface="Manrope" charset="0"/>
                        <a:cs typeface="Manrope" charset="0"/>
                        <a:sym typeface="+mn-ea"/>
                      </a:rPr>
                      <a:t>Violence Detection</a:t>
                    </a:r>
                    <a:endParaRPr lang="en-US" altLang="zh-CN" sz="1000">
                      <a:solidFill>
                        <a:srgbClr val="666666"/>
                      </a:solidFill>
                      <a:latin typeface="Manrope" charset="0"/>
                      <a:cs typeface="Manrope" charset="0"/>
                      <a:sym typeface="+mn-ea"/>
                    </a:endParaRPr>
                  </a:p>
                </p:txBody>
              </p:sp>
            </p:grpSp>
            <p:grpSp>
              <p:nvGrpSpPr>
                <p:cNvPr id="53" name="组合 52"/>
                <p:cNvGrpSpPr/>
                <p:nvPr/>
              </p:nvGrpSpPr>
              <p:grpSpPr>
                <a:xfrm rot="0">
                  <a:off x="7876" y="3201"/>
                  <a:ext cx="2613" cy="454"/>
                  <a:chOff x="7711" y="3156"/>
                  <a:chExt cx="2613" cy="454"/>
                </a:xfrm>
              </p:grpSpPr>
              <p:pic>
                <p:nvPicPr>
                  <p:cNvPr id="111" name="图片 110" descr="Helmet-安全帽"/>
                  <p:cNvPicPr>
                    <a:picLocks noChangeAspect="1"/>
                  </p:cNvPicPr>
                  <p:nvPr/>
                </p:nvPicPr>
                <p:blipFill>
                  <a:blip r:embed="rId56">
                    <a:extLst>
                      <a:ext uri="{96DAC541-7B7A-43D3-8B79-37D633B846F1}">
                        <asvg:svgBlip xmlns:asvg="http://schemas.microsoft.com/office/drawing/2016/SVG/main" r:embed="rId57"/>
                      </a:ext>
                    </a:extLst>
                  </a:blip>
                  <a:stretch>
                    <a:fillRect/>
                  </a:stretch>
                </p:blipFill>
                <p:spPr>
                  <a:xfrm>
                    <a:off x="7711" y="3156"/>
                    <a:ext cx="454" cy="454"/>
                  </a:xfrm>
                  <a:prstGeom prst="rect">
                    <a:avLst/>
                  </a:prstGeom>
                </p:spPr>
              </p:pic>
              <p:pic>
                <p:nvPicPr>
                  <p:cNvPr id="113" name="图片 112" descr="Safety vest"/>
                  <p:cNvPicPr>
                    <a:picLocks noChangeAspect="1"/>
                  </p:cNvPicPr>
                  <p:nvPr/>
                </p:nvPicPr>
                <p:blipFill>
                  <a:blip r:embed="rId58">
                    <a:extLst>
                      <a:ext uri="{96DAC541-7B7A-43D3-8B79-37D633B846F1}">
                        <asvg:svgBlip xmlns:asvg="http://schemas.microsoft.com/office/drawing/2016/SVG/main" r:embed="rId59"/>
                      </a:ext>
                    </a:extLst>
                  </a:blip>
                  <a:stretch>
                    <a:fillRect/>
                  </a:stretch>
                </p:blipFill>
                <p:spPr>
                  <a:xfrm>
                    <a:off x="8374" y="3174"/>
                    <a:ext cx="418" cy="418"/>
                  </a:xfrm>
                  <a:prstGeom prst="rect">
                    <a:avLst/>
                  </a:prstGeom>
                </p:spPr>
              </p:pic>
              <p:sp>
                <p:nvSpPr>
                  <p:cNvPr id="120" name="文本框 119"/>
                  <p:cNvSpPr txBox="1"/>
                  <p:nvPr/>
                </p:nvSpPr>
                <p:spPr>
                  <a:xfrm>
                    <a:off x="8862" y="3246"/>
                    <a:ext cx="1463" cy="275"/>
                  </a:xfrm>
                  <a:prstGeom prst="rect">
                    <a:avLst/>
                  </a:prstGeom>
                  <a:noFill/>
                </p:spPr>
                <p:txBody>
                  <a:bodyPr wrap="square" lIns="0" tIns="0" bIns="0" rtlCol="0">
                    <a:noAutofit/>
                  </a:bodyPr>
                  <a:p>
                    <a:pPr algn="l">
                      <a:buClrTx/>
                      <a:buSzTx/>
                      <a:buFontTx/>
                    </a:pPr>
                    <a:r>
                      <a:rPr lang="en-US" altLang="zh-CN" sz="1000">
                        <a:solidFill>
                          <a:srgbClr val="666666"/>
                        </a:solidFill>
                        <a:latin typeface="Manrope" charset="0"/>
                        <a:cs typeface="Manrope" charset="0"/>
                      </a:rPr>
                      <a:t>PPE Detection </a:t>
                    </a:r>
                    <a:endParaRPr lang="en-US" altLang="zh-CN" sz="1000">
                      <a:solidFill>
                        <a:srgbClr val="666666"/>
                      </a:solidFill>
                      <a:latin typeface="Manrope" charset="0"/>
                      <a:cs typeface="Manrope" charset="0"/>
                    </a:endParaRPr>
                  </a:p>
                </p:txBody>
              </p:sp>
              <p:sp>
                <p:nvSpPr>
                  <p:cNvPr id="66" name="加号 65"/>
                  <p:cNvSpPr/>
                  <p:nvPr/>
                </p:nvSpPr>
                <p:spPr>
                  <a:xfrm>
                    <a:off x="8192" y="3296"/>
                    <a:ext cx="182" cy="175"/>
                  </a:xfrm>
                  <a:prstGeom prst="mathPlus">
                    <a:avLst>
                      <a:gd name="adj1" fmla="val 8780"/>
                    </a:avLst>
                  </a:prstGeom>
                  <a:solidFill>
                    <a:schemeClr val="tx1">
                      <a:lumMod val="75000"/>
                      <a:lumOff val="2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grpSp>
        </p:grpSp>
        <p:grpSp>
          <p:nvGrpSpPr>
            <p:cNvPr id="75" name="组合 74"/>
            <p:cNvGrpSpPr/>
            <p:nvPr/>
          </p:nvGrpSpPr>
          <p:grpSpPr>
            <a:xfrm>
              <a:off x="5016" y="2615"/>
              <a:ext cx="2596" cy="2275"/>
              <a:chOff x="4988" y="2615"/>
              <a:chExt cx="2596" cy="2275"/>
            </a:xfrm>
          </p:grpSpPr>
          <p:sp>
            <p:nvSpPr>
              <p:cNvPr id="63" name="圆角矩形 62"/>
              <p:cNvSpPr/>
              <p:nvPr/>
            </p:nvSpPr>
            <p:spPr>
              <a:xfrm>
                <a:off x="4988" y="2615"/>
                <a:ext cx="2550" cy="2275"/>
              </a:xfrm>
              <a:prstGeom prst="roundRect">
                <a:avLst>
                  <a:gd name="adj" fmla="val 4754"/>
                </a:avLst>
              </a:prstGeom>
              <a:solidFill>
                <a:schemeClr val="bg1"/>
              </a:solidFill>
              <a:ln w="12700" cmpd="sng">
                <a:no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Manrope" charset="0"/>
                  <a:cs typeface="Manrope" charset="0"/>
                </a:endParaRPr>
              </a:p>
            </p:txBody>
          </p:sp>
          <p:grpSp>
            <p:nvGrpSpPr>
              <p:cNvPr id="64" name="组合 63"/>
              <p:cNvGrpSpPr/>
              <p:nvPr/>
            </p:nvGrpSpPr>
            <p:grpSpPr>
              <a:xfrm rot="0">
                <a:off x="5110" y="3183"/>
                <a:ext cx="2474" cy="1610"/>
                <a:chOff x="5122" y="3201"/>
                <a:chExt cx="2474" cy="1610"/>
              </a:xfrm>
            </p:grpSpPr>
            <p:grpSp>
              <p:nvGrpSpPr>
                <p:cNvPr id="60" name="组合 59"/>
                <p:cNvGrpSpPr/>
                <p:nvPr/>
              </p:nvGrpSpPr>
              <p:grpSpPr>
                <a:xfrm rot="0">
                  <a:off x="5122" y="3201"/>
                  <a:ext cx="2474" cy="454"/>
                  <a:chOff x="12208" y="4719"/>
                  <a:chExt cx="2474" cy="454"/>
                </a:xfrm>
              </p:grpSpPr>
              <p:sp>
                <p:nvSpPr>
                  <p:cNvPr id="62" name="文本框 61"/>
                  <p:cNvSpPr txBox="1"/>
                  <p:nvPr/>
                </p:nvSpPr>
                <p:spPr>
                  <a:xfrm>
                    <a:off x="12840" y="4809"/>
                    <a:ext cx="1842" cy="275"/>
                  </a:xfrm>
                  <a:prstGeom prst="rect">
                    <a:avLst/>
                  </a:prstGeom>
                  <a:noFill/>
                </p:spPr>
                <p:txBody>
                  <a:bodyPr wrap="square" lIns="0" tIns="0" bIns="0" rtlCol="0">
                    <a:noAutofit/>
                  </a:bodyPr>
                  <a:p>
                    <a:pPr algn="l"/>
                    <a:r>
                      <a:rPr lang="en-US" altLang="zh-CN" sz="1000">
                        <a:solidFill>
                          <a:srgbClr val="666666"/>
                        </a:solidFill>
                        <a:latin typeface="Manrope" charset="0"/>
                        <a:cs typeface="Manrope" charset="0"/>
                      </a:rPr>
                      <a:t>People </a:t>
                    </a:r>
                    <a:r>
                      <a:rPr lang="en-US" altLang="zh-CN" sz="1000" dirty="0">
                        <a:solidFill>
                          <a:schemeClr val="bg2">
                            <a:lumMod val="50000"/>
                          </a:schemeClr>
                        </a:solidFill>
                        <a:latin typeface="Manrope" charset="0"/>
                        <a:ea typeface="Manrope" charset="0"/>
                        <a:cs typeface="Manrope" charset="0"/>
                      </a:rPr>
                      <a:t>Counting </a:t>
                    </a:r>
                    <a:endParaRPr lang="en-US" altLang="zh-CN" sz="1000">
                      <a:solidFill>
                        <a:srgbClr val="666666"/>
                      </a:solidFill>
                      <a:latin typeface="Manrope" charset="0"/>
                      <a:cs typeface="Manrope" charset="0"/>
                    </a:endParaRPr>
                  </a:p>
                </p:txBody>
              </p:sp>
              <p:pic>
                <p:nvPicPr>
                  <p:cNvPr id="71" name="图片 70" descr="People-Counting-人数-计数"/>
                  <p:cNvPicPr>
                    <a:picLocks noChangeAspect="1"/>
                  </p:cNvPicPr>
                  <p:nvPr/>
                </p:nvPicPr>
                <p:blipFill>
                  <a:blip r:embed="rId60">
                    <a:extLst>
                      <a:ext uri="{96DAC541-7B7A-43D3-8B79-37D633B846F1}">
                        <asvg:svgBlip xmlns:asvg="http://schemas.microsoft.com/office/drawing/2016/SVG/main" r:embed="rId61"/>
                      </a:ext>
                    </a:extLst>
                  </a:blip>
                  <a:stretch>
                    <a:fillRect/>
                  </a:stretch>
                </p:blipFill>
                <p:spPr>
                  <a:xfrm>
                    <a:off x="12208" y="4719"/>
                    <a:ext cx="454" cy="454"/>
                  </a:xfrm>
                  <a:prstGeom prst="rect">
                    <a:avLst/>
                  </a:prstGeom>
                </p:spPr>
              </p:pic>
            </p:grpSp>
            <p:grpSp>
              <p:nvGrpSpPr>
                <p:cNvPr id="50" name="组合 49"/>
                <p:cNvGrpSpPr/>
                <p:nvPr/>
              </p:nvGrpSpPr>
              <p:grpSpPr>
                <a:xfrm rot="0">
                  <a:off x="5122" y="3779"/>
                  <a:ext cx="2427" cy="454"/>
                  <a:chOff x="4957" y="3739"/>
                  <a:chExt cx="2427" cy="454"/>
                </a:xfrm>
              </p:grpSpPr>
              <p:pic>
                <p:nvPicPr>
                  <p:cNvPr id="81" name="图片 80" descr="Attribute-车检测"/>
                  <p:cNvPicPr>
                    <a:picLocks noChangeAspect="1"/>
                  </p:cNvPicPr>
                  <p:nvPr/>
                </p:nvPicPr>
                <p:blipFill>
                  <a:blip r:embed="rId62">
                    <a:extLst>
                      <a:ext uri="{96DAC541-7B7A-43D3-8B79-37D633B846F1}">
                        <asvg:svgBlip xmlns:asvg="http://schemas.microsoft.com/office/drawing/2016/SVG/main" r:embed="rId63"/>
                      </a:ext>
                    </a:extLst>
                  </a:blip>
                  <a:stretch>
                    <a:fillRect/>
                  </a:stretch>
                </p:blipFill>
                <p:spPr>
                  <a:xfrm>
                    <a:off x="4957" y="3739"/>
                    <a:ext cx="454" cy="454"/>
                  </a:xfrm>
                  <a:prstGeom prst="rect">
                    <a:avLst/>
                  </a:prstGeom>
                </p:spPr>
              </p:pic>
              <p:sp>
                <p:nvSpPr>
                  <p:cNvPr id="82" name="文本框 81"/>
                  <p:cNvSpPr txBox="1"/>
                  <p:nvPr/>
                </p:nvSpPr>
                <p:spPr>
                  <a:xfrm>
                    <a:off x="5589" y="3829"/>
                    <a:ext cx="1795" cy="275"/>
                  </a:xfrm>
                  <a:prstGeom prst="rect">
                    <a:avLst/>
                  </a:prstGeom>
                  <a:noFill/>
                </p:spPr>
                <p:txBody>
                  <a:bodyPr wrap="square" lIns="0" tIns="0" bIns="0" rtlCol="0">
                    <a:noAutofit/>
                  </a:bodyPr>
                  <a:p>
                    <a:pPr algn="l"/>
                    <a:r>
                      <a:rPr lang="en-US" altLang="zh-CN" sz="1000">
                        <a:solidFill>
                          <a:srgbClr val="666666"/>
                        </a:solidFill>
                        <a:latin typeface="Manrope" charset="0"/>
                        <a:cs typeface="Manrope" charset="0"/>
                        <a:sym typeface="+mn-ea"/>
                      </a:rPr>
                      <a:t>Vehicle Counting</a:t>
                    </a:r>
                    <a:r>
                      <a:rPr lang="en-US" altLang="zh-CN" sz="1000">
                        <a:solidFill>
                          <a:srgbClr val="666666"/>
                        </a:solidFill>
                        <a:latin typeface="Manrope" charset="0"/>
                        <a:cs typeface="Manrope" charset="0"/>
                      </a:rPr>
                      <a:t> </a:t>
                    </a:r>
                    <a:endParaRPr lang="en-US" altLang="zh-CN" sz="1000">
                      <a:solidFill>
                        <a:srgbClr val="666666"/>
                      </a:solidFill>
                      <a:latin typeface="Manrope" charset="0"/>
                      <a:cs typeface="Manrope" charset="0"/>
                    </a:endParaRPr>
                  </a:p>
                </p:txBody>
              </p:sp>
            </p:grpSp>
            <p:grpSp>
              <p:nvGrpSpPr>
                <p:cNvPr id="51" name="组合 50"/>
                <p:cNvGrpSpPr/>
                <p:nvPr/>
              </p:nvGrpSpPr>
              <p:grpSpPr>
                <a:xfrm rot="0">
                  <a:off x="5122" y="4357"/>
                  <a:ext cx="2058" cy="454"/>
                  <a:chOff x="4957" y="4317"/>
                  <a:chExt cx="2058" cy="454"/>
                </a:xfrm>
              </p:grpSpPr>
              <p:sp>
                <p:nvSpPr>
                  <p:cNvPr id="87" name="文本框 86"/>
                  <p:cNvSpPr txBox="1"/>
                  <p:nvPr/>
                </p:nvSpPr>
                <p:spPr>
                  <a:xfrm>
                    <a:off x="5589" y="4407"/>
                    <a:ext cx="1426" cy="275"/>
                  </a:xfrm>
                  <a:prstGeom prst="rect">
                    <a:avLst/>
                  </a:prstGeom>
                  <a:noFill/>
                </p:spPr>
                <p:txBody>
                  <a:bodyPr wrap="square" lIns="0" tIns="0" bIns="0" rtlCol="0">
                    <a:noAutofit/>
                  </a:bodyPr>
                  <a:p>
                    <a:pPr algn="l"/>
                    <a:r>
                      <a:rPr lang="en-US" altLang="zh-CN" sz="1000">
                        <a:solidFill>
                          <a:srgbClr val="666666"/>
                        </a:solidFill>
                        <a:latin typeface="Manrope" charset="0"/>
                        <a:cs typeface="Manrope" charset="0"/>
                        <a:sym typeface="+mn-ea"/>
                      </a:rPr>
                      <a:t>Heat Map</a:t>
                    </a:r>
                    <a:r>
                      <a:rPr lang="en-US" altLang="zh-CN" sz="1000">
                        <a:solidFill>
                          <a:srgbClr val="666666"/>
                        </a:solidFill>
                        <a:latin typeface="Manrope" charset="0"/>
                        <a:cs typeface="Manrope" charset="0"/>
                      </a:rPr>
                      <a:t> </a:t>
                    </a:r>
                    <a:endParaRPr lang="en-US" altLang="zh-CN" sz="1000">
                      <a:solidFill>
                        <a:srgbClr val="666666"/>
                      </a:solidFill>
                      <a:latin typeface="Manrope" charset="0"/>
                      <a:cs typeface="Manrope" charset="0"/>
                    </a:endParaRPr>
                  </a:p>
                </p:txBody>
              </p:sp>
              <p:pic>
                <p:nvPicPr>
                  <p:cNvPr id="88" name="图片 87" descr="Heat map-热点图"/>
                  <p:cNvPicPr>
                    <a:picLocks noChangeAspect="1"/>
                  </p:cNvPicPr>
                  <p:nvPr/>
                </p:nvPicPr>
                <p:blipFill>
                  <a:blip r:embed="rId64">
                    <a:extLst>
                      <a:ext uri="{96DAC541-7B7A-43D3-8B79-37D633B846F1}">
                        <asvg:svgBlip xmlns:asvg="http://schemas.microsoft.com/office/drawing/2016/SVG/main" r:embed="rId65"/>
                      </a:ext>
                    </a:extLst>
                  </a:blip>
                  <a:stretch>
                    <a:fillRect/>
                  </a:stretch>
                </p:blipFill>
                <p:spPr>
                  <a:xfrm>
                    <a:off x="4957" y="4317"/>
                    <a:ext cx="454" cy="454"/>
                  </a:xfrm>
                  <a:prstGeom prst="rect">
                    <a:avLst/>
                  </a:prstGeom>
                </p:spPr>
              </p:pic>
            </p:grpSp>
          </p:grpSp>
          <p:sp>
            <p:nvSpPr>
              <p:cNvPr id="44" name="文本框 43"/>
              <p:cNvSpPr txBox="1"/>
              <p:nvPr/>
            </p:nvSpPr>
            <p:spPr>
              <a:xfrm>
                <a:off x="4999" y="2707"/>
                <a:ext cx="2188" cy="401"/>
              </a:xfrm>
              <a:prstGeom prst="rect">
                <a:avLst/>
              </a:prstGeom>
              <a:noFill/>
            </p:spPr>
            <p:txBody>
              <a:bodyPr wrap="square" rtlCol="0">
                <a:noAutofit/>
              </a:bodyPr>
              <a:p>
                <a:pPr algn="l"/>
                <a:r>
                  <a:rPr lang="en-US" altLang="zh-CN" sz="1000">
                    <a:solidFill>
                      <a:schemeClr val="bg2">
                        <a:lumMod val="25000"/>
                      </a:schemeClr>
                    </a:solidFill>
                    <a:latin typeface="Manrope SemiBold" charset="0"/>
                    <a:cs typeface="Manrope SemiBold" charset="0"/>
                  </a:rPr>
                  <a:t>Trend Analytics</a:t>
                </a:r>
                <a:endParaRPr lang="en-US" altLang="zh-CN" sz="1000">
                  <a:solidFill>
                    <a:schemeClr val="bg2">
                      <a:lumMod val="25000"/>
                    </a:schemeClr>
                  </a:solidFill>
                  <a:latin typeface="Manrope SemiBold" charset="0"/>
                  <a:cs typeface="Manrope SemiBold" charset="0"/>
                </a:endParaRPr>
              </a:p>
            </p:txBody>
          </p:sp>
        </p:grpSp>
      </p:grpSp>
      <p:grpSp>
        <p:nvGrpSpPr>
          <p:cNvPr id="221" name="组合 220"/>
          <p:cNvGrpSpPr/>
          <p:nvPr/>
        </p:nvGrpSpPr>
        <p:grpSpPr>
          <a:xfrm>
            <a:off x="551815" y="3677285"/>
            <a:ext cx="6362700" cy="2311400"/>
            <a:chOff x="869" y="5791"/>
            <a:chExt cx="10020" cy="3640"/>
          </a:xfrm>
        </p:grpSpPr>
        <p:sp>
          <p:nvSpPr>
            <p:cNvPr id="151" name="Text 9"/>
            <p:cNvSpPr txBox="1"/>
            <p:nvPr>
              <p:custDataLst>
                <p:tags r:id="rId66"/>
              </p:custDataLst>
            </p:nvPr>
          </p:nvSpPr>
          <p:spPr>
            <a:xfrm>
              <a:off x="1373" y="6347"/>
              <a:ext cx="2172" cy="330"/>
            </a:xfrm>
            <a:prstGeom prst="rect">
              <a:avLst/>
            </a:prstGeom>
            <a:noFill/>
          </p:spPr>
          <p:txBody>
            <a:bodyPr wrap="square" lIns="0" tIns="0" rIns="0" bIns="0" rtlCol="0" anchor="ctr">
              <a:noAutofit/>
            </a:bodyPr>
            <a:lstStyle/>
            <a:p>
              <a:pPr lvl="0" algn="l">
                <a:buClrTx/>
                <a:buSzTx/>
                <a:buFontTx/>
              </a:pPr>
              <a:r>
                <a:rPr lang="en-US" altLang="zh-CN" sz="1600" kern="0" spc="-24" noProof="0" dirty="0">
                  <a:solidFill>
                    <a:schemeClr val="bg1">
                      <a:alpha val="99000"/>
                    </a:schemeClr>
                  </a:solidFill>
                  <a:latin typeface="+mj-lt"/>
                  <a:ea typeface="Manrope" pitchFamily="34" charset="-122"/>
                  <a:cs typeface="+mj-lt"/>
                  <a:sym typeface="Manrope" charset="0"/>
                </a:rPr>
                <a:t>Traffic Evet</a:t>
              </a:r>
              <a:endParaRPr lang="en-US" altLang="zh-CN" sz="1600" kern="0" spc="-24" noProof="0" dirty="0">
                <a:solidFill>
                  <a:schemeClr val="bg1">
                    <a:alpha val="99000"/>
                  </a:schemeClr>
                </a:solidFill>
                <a:latin typeface="+mj-lt"/>
                <a:ea typeface="Manrope" pitchFamily="34" charset="-122"/>
                <a:cs typeface="+mj-lt"/>
                <a:sym typeface="Manrope" charset="0"/>
              </a:endParaRPr>
            </a:p>
          </p:txBody>
        </p:sp>
        <p:sp>
          <p:nvSpPr>
            <p:cNvPr id="30" name="圆角矩形 29"/>
            <p:cNvSpPr/>
            <p:nvPr/>
          </p:nvSpPr>
          <p:spPr>
            <a:xfrm>
              <a:off x="1700" y="7240"/>
              <a:ext cx="2786" cy="1991"/>
            </a:xfrm>
            <a:prstGeom prst="roundRect">
              <a:avLst>
                <a:gd name="adj" fmla="val 5652"/>
              </a:avLst>
            </a:prstGeom>
            <a:solidFill>
              <a:schemeClr val="bg1"/>
            </a:solidFill>
            <a:ln w="12700" cmpd="sng">
              <a:no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mj-lt"/>
                <a:cs typeface="+mj-lt"/>
              </a:endParaRPr>
            </a:p>
          </p:txBody>
        </p:sp>
        <p:sp>
          <p:nvSpPr>
            <p:cNvPr id="123" name="Shape 3"/>
            <p:cNvSpPr/>
            <p:nvPr>
              <p:custDataLst>
                <p:tags r:id="rId67"/>
              </p:custDataLst>
            </p:nvPr>
          </p:nvSpPr>
          <p:spPr>
            <a:xfrm>
              <a:off x="869" y="5945"/>
              <a:ext cx="10021" cy="3487"/>
            </a:xfrm>
            <a:prstGeom prst="roundRect">
              <a:avLst>
                <a:gd name="adj" fmla="val 5913"/>
              </a:avLst>
            </a:prstGeom>
            <a:solidFill>
              <a:srgbClr val="F5F6F8"/>
            </a:solidFill>
            <a:ln w="6350" cmpd="sng">
              <a:noFill/>
              <a:prstDash val="solid"/>
            </a:ln>
            <a:extLst>
              <a:ext uri="{909E8E84-426E-40DD-AFC4-6F175D3DCCD1}">
                <a14:hiddenFill xmlns:a14="http://schemas.microsoft.com/office/drawing/2010/main">
                  <a:solidFill>
                    <a:srgbClr val="333333"/>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l">
                <a:buClrTx/>
                <a:buSzTx/>
                <a:buFontTx/>
              </a:pPr>
              <a:endParaRPr>
                <a:sym typeface="+mn-ea"/>
              </a:endParaRPr>
            </a:p>
          </p:txBody>
        </p:sp>
        <p:sp>
          <p:nvSpPr>
            <p:cNvPr id="124" name="Shape 3"/>
            <p:cNvSpPr/>
            <p:nvPr>
              <p:custDataLst>
                <p:tags r:id="rId68"/>
              </p:custDataLst>
            </p:nvPr>
          </p:nvSpPr>
          <p:spPr>
            <a:xfrm rot="5400000">
              <a:off x="5565" y="1095"/>
              <a:ext cx="629" cy="10021"/>
            </a:xfrm>
            <a:prstGeom prst="roundRect">
              <a:avLst>
                <a:gd name="adj" fmla="val 15421"/>
              </a:avLst>
            </a:prstGeom>
            <a:solidFill>
              <a:srgbClr val="F1F6FC"/>
            </a:solidFill>
            <a:ln w="6350">
              <a:solidFill>
                <a:srgbClr val="0D58C9"/>
              </a:solidFill>
              <a:prstDash val="solid"/>
            </a:ln>
          </p:spPr>
          <p:txBody>
            <a:bodyPr>
              <a:noAutofit/>
            </a:bodyPr>
            <a:p>
              <a:pPr lvl="0" algn="l">
                <a:buClrTx/>
                <a:buSzTx/>
                <a:buFontTx/>
              </a:pPr>
              <a:endParaRPr lang="zh-CN" altLang="en-US">
                <a:latin typeface="Manrope" charset="0"/>
                <a:cs typeface="Manrope" charset="0"/>
                <a:sym typeface="+mn-ea"/>
              </a:endParaRPr>
            </a:p>
          </p:txBody>
        </p:sp>
        <p:sp>
          <p:nvSpPr>
            <p:cNvPr id="125" name="Text 9"/>
            <p:cNvSpPr txBox="1"/>
            <p:nvPr>
              <p:custDataLst>
                <p:tags r:id="rId69"/>
              </p:custDataLst>
            </p:nvPr>
          </p:nvSpPr>
          <p:spPr>
            <a:xfrm>
              <a:off x="1097" y="5940"/>
              <a:ext cx="2269" cy="330"/>
            </a:xfrm>
            <a:prstGeom prst="rect">
              <a:avLst/>
            </a:prstGeom>
            <a:noFill/>
          </p:spPr>
          <p:txBody>
            <a:bodyPr wrap="square" lIns="0" tIns="0" rIns="0" bIns="0" rtlCol="0" anchor="ctr">
              <a:noAutofit/>
            </a:bodyPr>
            <a:lstStyle/>
            <a:p>
              <a:pPr lvl="0" algn="l">
                <a:buClrTx/>
                <a:buSzTx/>
                <a:buFontTx/>
              </a:pPr>
              <a:r>
                <a:rPr lang="en-US" altLang="zh-CN" sz="1400" dirty="0">
                  <a:solidFill>
                    <a:schemeClr val="bg2">
                      <a:lumMod val="25000"/>
                    </a:schemeClr>
                  </a:solidFill>
                  <a:latin typeface="Manrope Medium" charset="0"/>
                  <a:ea typeface="Manrope" charset="0"/>
                  <a:cs typeface="Manrope Medium" charset="0"/>
                  <a:sym typeface="Manrope" charset="0"/>
                </a:rPr>
                <a:t>Traffic Event</a:t>
              </a:r>
              <a:endParaRPr lang="en-US" altLang="zh-CN" sz="1400" dirty="0">
                <a:solidFill>
                  <a:schemeClr val="bg2">
                    <a:lumMod val="25000"/>
                  </a:schemeClr>
                </a:solidFill>
                <a:latin typeface="Manrope Medium" charset="0"/>
                <a:ea typeface="Manrope" charset="0"/>
                <a:cs typeface="Manrope Medium" charset="0"/>
                <a:sym typeface="Manrope" charset="0"/>
              </a:endParaRPr>
            </a:p>
          </p:txBody>
        </p:sp>
        <p:grpSp>
          <p:nvGrpSpPr>
            <p:cNvPr id="201" name="组合 200"/>
            <p:cNvGrpSpPr/>
            <p:nvPr/>
          </p:nvGrpSpPr>
          <p:grpSpPr>
            <a:xfrm>
              <a:off x="1055" y="6653"/>
              <a:ext cx="3118" cy="2579"/>
              <a:chOff x="1075" y="6653"/>
              <a:chExt cx="3118" cy="2579"/>
            </a:xfrm>
          </p:grpSpPr>
          <p:sp>
            <p:nvSpPr>
              <p:cNvPr id="144" name="圆角矩形 143"/>
              <p:cNvSpPr/>
              <p:nvPr/>
            </p:nvSpPr>
            <p:spPr>
              <a:xfrm>
                <a:off x="1075" y="6653"/>
                <a:ext cx="3118" cy="2579"/>
              </a:xfrm>
              <a:prstGeom prst="roundRect">
                <a:avLst>
                  <a:gd name="adj" fmla="val 4754"/>
                </a:avLst>
              </a:prstGeom>
              <a:solidFill>
                <a:schemeClr val="bg1"/>
              </a:solidFill>
              <a:ln w="12700" cmpd="sng">
                <a:no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Manrope" charset="0"/>
                  <a:cs typeface="Manrope" charset="0"/>
                </a:endParaRPr>
              </a:p>
            </p:txBody>
          </p:sp>
          <p:grpSp>
            <p:nvGrpSpPr>
              <p:cNvPr id="80" name="组合 79"/>
              <p:cNvGrpSpPr/>
              <p:nvPr/>
            </p:nvGrpSpPr>
            <p:grpSpPr>
              <a:xfrm rot="0">
                <a:off x="1284" y="7357"/>
                <a:ext cx="1745" cy="454"/>
                <a:chOff x="1284" y="7357"/>
                <a:chExt cx="1745" cy="454"/>
              </a:xfrm>
            </p:grpSpPr>
            <p:pic>
              <p:nvPicPr>
                <p:cNvPr id="126" name="图片 125" descr="Watchlist Event-观察名单事件-黑白名单-查询车牌-01 (2)"/>
                <p:cNvPicPr>
                  <a:picLocks noChangeAspect="1"/>
                </p:cNvPicPr>
                <p:nvPr/>
              </p:nvPicPr>
              <p:blipFill>
                <a:blip r:embed="rId70"/>
                <a:stretch>
                  <a:fillRect/>
                </a:stretch>
              </p:blipFill>
              <p:spPr>
                <a:xfrm>
                  <a:off x="1284" y="7357"/>
                  <a:ext cx="440" cy="454"/>
                </a:xfrm>
                <a:prstGeom prst="rect">
                  <a:avLst/>
                </a:prstGeom>
              </p:spPr>
            </p:pic>
            <p:sp>
              <p:nvSpPr>
                <p:cNvPr id="128" name="Text 15"/>
                <p:cNvSpPr txBox="1"/>
                <p:nvPr>
                  <p:custDataLst>
                    <p:tags r:id="rId71"/>
                  </p:custDataLst>
                </p:nvPr>
              </p:nvSpPr>
              <p:spPr>
                <a:xfrm>
                  <a:off x="1850" y="7452"/>
                  <a:ext cx="1179" cy="266"/>
                </a:xfrm>
                <a:prstGeom prst="rect">
                  <a:avLst/>
                </a:prstGeom>
                <a:noFill/>
              </p:spPr>
              <p:txBody>
                <a:bodyPr wrap="square" lIns="0" tIns="0" rIns="91440" bIns="0" rtlCol="0" anchor="t">
                  <a:noAutofit/>
                </a:bodyPr>
                <a:lstStyle/>
                <a:p>
                  <a:pPr lvl="0" algn="l">
                    <a:buClrTx/>
                    <a:buSzTx/>
                    <a:buFontTx/>
                  </a:pPr>
                  <a:r>
                    <a:rPr lang="en-US" altLang="zh-CN" sz="1000">
                      <a:solidFill>
                        <a:srgbClr val="666666"/>
                      </a:solidFill>
                      <a:latin typeface="Manrope" charset="0"/>
                      <a:cs typeface="Manrope" charset="0"/>
                      <a:sym typeface="Manrope" charset="0"/>
                    </a:rPr>
                    <a:t>LPR Event</a:t>
                  </a:r>
                  <a:endParaRPr lang="en-US" altLang="zh-CN" sz="1000">
                    <a:solidFill>
                      <a:srgbClr val="666666"/>
                    </a:solidFill>
                    <a:latin typeface="Manrope" charset="0"/>
                    <a:cs typeface="Manrope" charset="0"/>
                    <a:sym typeface="Manrope" charset="0"/>
                  </a:endParaRPr>
                </a:p>
              </p:txBody>
            </p:sp>
          </p:grpSp>
          <p:grpSp>
            <p:nvGrpSpPr>
              <p:cNvPr id="83" name="组合 82"/>
              <p:cNvGrpSpPr/>
              <p:nvPr/>
            </p:nvGrpSpPr>
            <p:grpSpPr>
              <a:xfrm rot="0">
                <a:off x="1284" y="7962"/>
                <a:ext cx="2615" cy="461"/>
                <a:chOff x="1284" y="7926"/>
                <a:chExt cx="2615" cy="461"/>
              </a:xfrm>
            </p:grpSpPr>
            <p:pic>
              <p:nvPicPr>
                <p:cNvPr id="127" name="图片 126" descr="No Plate-无车牌-禁止通行-01"/>
                <p:cNvPicPr>
                  <a:picLocks noChangeAspect="1"/>
                </p:cNvPicPr>
                <p:nvPr/>
              </p:nvPicPr>
              <p:blipFill>
                <a:blip r:embed="rId72"/>
                <a:stretch>
                  <a:fillRect/>
                </a:stretch>
              </p:blipFill>
              <p:spPr>
                <a:xfrm>
                  <a:off x="1284" y="7926"/>
                  <a:ext cx="447" cy="461"/>
                </a:xfrm>
                <a:prstGeom prst="rect">
                  <a:avLst/>
                </a:prstGeom>
              </p:spPr>
            </p:pic>
            <p:sp>
              <p:nvSpPr>
                <p:cNvPr id="129" name="Text 15"/>
                <p:cNvSpPr txBox="1"/>
                <p:nvPr>
                  <p:custDataLst>
                    <p:tags r:id="rId73"/>
                  </p:custDataLst>
                </p:nvPr>
              </p:nvSpPr>
              <p:spPr>
                <a:xfrm>
                  <a:off x="1850" y="8001"/>
                  <a:ext cx="2049" cy="255"/>
                </a:xfrm>
                <a:prstGeom prst="rect">
                  <a:avLst/>
                </a:prstGeom>
                <a:noFill/>
              </p:spPr>
              <p:txBody>
                <a:bodyPr wrap="square" lIns="0" tIns="0" rIns="91440" bIns="0" rtlCol="0" anchor="t">
                  <a:noAutofit/>
                </a:bodyPr>
                <a:lstStyle/>
                <a:p>
                  <a:pPr lvl="0" algn="l">
                    <a:buClrTx/>
                    <a:buSzTx/>
                    <a:buFontTx/>
                  </a:pPr>
                  <a:r>
                    <a:rPr lang="en-US" altLang="zh-CN" sz="1000">
                      <a:solidFill>
                        <a:srgbClr val="666666"/>
                      </a:solidFill>
                      <a:latin typeface="Manrope" charset="0"/>
                      <a:cs typeface="Manrope" charset="0"/>
                      <a:sym typeface="Manrope" charset="0"/>
                    </a:rPr>
                    <a:t>No Plate Event</a:t>
                  </a:r>
                  <a:endParaRPr lang="en-US" altLang="zh-CN" sz="1000">
                    <a:solidFill>
                      <a:srgbClr val="666666"/>
                    </a:solidFill>
                    <a:latin typeface="Manrope" charset="0"/>
                    <a:cs typeface="Manrope" charset="0"/>
                    <a:sym typeface="Manrope" charset="0"/>
                  </a:endParaRPr>
                </a:p>
              </p:txBody>
            </p:sp>
          </p:grpSp>
          <p:grpSp>
            <p:nvGrpSpPr>
              <p:cNvPr id="85" name="组合 84"/>
              <p:cNvGrpSpPr/>
              <p:nvPr/>
            </p:nvGrpSpPr>
            <p:grpSpPr>
              <a:xfrm rot="0">
                <a:off x="1284" y="8574"/>
                <a:ext cx="2908" cy="453"/>
                <a:chOff x="1284" y="8502"/>
                <a:chExt cx="2908" cy="453"/>
              </a:xfrm>
            </p:grpSpPr>
            <p:pic>
              <p:nvPicPr>
                <p:cNvPr id="132" name="图片 131" descr="Attribute-车检测"/>
                <p:cNvPicPr>
                  <a:picLocks noChangeAspect="1"/>
                </p:cNvPicPr>
                <p:nvPr/>
              </p:nvPicPr>
              <p:blipFill>
                <a:blip r:embed="rId74">
                  <a:extLst>
                    <a:ext uri="{96DAC541-7B7A-43D3-8B79-37D633B846F1}">
                      <asvg:svgBlip xmlns:asvg="http://schemas.microsoft.com/office/drawing/2016/SVG/main" r:embed="rId75"/>
                    </a:ext>
                  </a:extLst>
                </a:blip>
                <a:stretch>
                  <a:fillRect/>
                </a:stretch>
              </p:blipFill>
              <p:spPr>
                <a:xfrm>
                  <a:off x="1284" y="8502"/>
                  <a:ext cx="439" cy="453"/>
                </a:xfrm>
                <a:prstGeom prst="rect">
                  <a:avLst/>
                </a:prstGeom>
              </p:spPr>
            </p:pic>
            <p:sp>
              <p:nvSpPr>
                <p:cNvPr id="133" name="Text 15"/>
                <p:cNvSpPr txBox="1"/>
                <p:nvPr>
                  <p:custDataLst>
                    <p:tags r:id="rId76"/>
                  </p:custDataLst>
                </p:nvPr>
              </p:nvSpPr>
              <p:spPr>
                <a:xfrm>
                  <a:off x="1850" y="8595"/>
                  <a:ext cx="2342" cy="268"/>
                </a:xfrm>
                <a:prstGeom prst="rect">
                  <a:avLst/>
                </a:prstGeom>
                <a:noFill/>
              </p:spPr>
              <p:txBody>
                <a:bodyPr wrap="square" lIns="0" tIns="0" rIns="91440" bIns="0" rtlCol="0" anchor="t">
                  <a:noAutofit/>
                </a:bodyPr>
                <a:lstStyle/>
                <a:p>
                  <a:pPr lvl="0" algn="l">
                    <a:buClrTx/>
                    <a:buSzTx/>
                    <a:buFontTx/>
                  </a:pPr>
                  <a:r>
                    <a:rPr lang="en-US" altLang="zh-CN" sz="1000">
                      <a:solidFill>
                        <a:srgbClr val="666666"/>
                      </a:solidFill>
                      <a:latin typeface="Manrope" charset="0"/>
                      <a:cs typeface="Manrope" charset="0"/>
                      <a:sym typeface="Manrope" charset="0"/>
                    </a:rPr>
                    <a:t>Vehicle Attribute Event</a:t>
                  </a:r>
                  <a:endParaRPr lang="en-US" altLang="zh-CN" sz="1000">
                    <a:solidFill>
                      <a:srgbClr val="666666"/>
                    </a:solidFill>
                    <a:latin typeface="Manrope" charset="0"/>
                    <a:cs typeface="Manrope" charset="0"/>
                    <a:sym typeface="Manrope" charset="0"/>
                  </a:endParaRPr>
                </a:p>
              </p:txBody>
            </p:sp>
          </p:grpSp>
          <p:sp>
            <p:nvSpPr>
              <p:cNvPr id="146" name="文本框 145"/>
              <p:cNvSpPr txBox="1"/>
              <p:nvPr/>
            </p:nvSpPr>
            <p:spPr>
              <a:xfrm>
                <a:off x="1156" y="6826"/>
                <a:ext cx="2289" cy="401"/>
              </a:xfrm>
              <a:prstGeom prst="rect">
                <a:avLst/>
              </a:prstGeom>
              <a:noFill/>
            </p:spPr>
            <p:txBody>
              <a:bodyPr wrap="square" rtlCol="0">
                <a:noAutofit/>
              </a:bodyPr>
              <a:p>
                <a:pPr algn="l">
                  <a:buClrTx/>
                  <a:buSzTx/>
                  <a:buFontTx/>
                </a:pPr>
                <a:r>
                  <a:rPr lang="en-US" altLang="zh-CN" sz="1000">
                    <a:solidFill>
                      <a:schemeClr val="bg2">
                        <a:lumMod val="25000"/>
                      </a:schemeClr>
                    </a:solidFill>
                    <a:latin typeface="Manrope SemiBold" charset="0"/>
                    <a:cs typeface="Manrope SemiBold" charset="0"/>
                  </a:rPr>
                  <a:t>Attribute Events</a:t>
                </a:r>
                <a:endParaRPr lang="en-US" altLang="zh-CN" sz="1000">
                  <a:solidFill>
                    <a:schemeClr val="bg2">
                      <a:lumMod val="25000"/>
                    </a:schemeClr>
                  </a:solidFill>
                  <a:latin typeface="Manrope SemiBold" charset="0"/>
                  <a:cs typeface="Manrope SemiBold" charset="0"/>
                </a:endParaRPr>
              </a:p>
            </p:txBody>
          </p:sp>
        </p:grpSp>
        <p:grpSp>
          <p:nvGrpSpPr>
            <p:cNvPr id="189" name="组合 188"/>
            <p:cNvGrpSpPr/>
            <p:nvPr/>
          </p:nvGrpSpPr>
          <p:grpSpPr>
            <a:xfrm>
              <a:off x="4315" y="6653"/>
              <a:ext cx="3118" cy="2579"/>
              <a:chOff x="4187" y="6653"/>
              <a:chExt cx="3118" cy="2579"/>
            </a:xfrm>
          </p:grpSpPr>
          <p:sp>
            <p:nvSpPr>
              <p:cNvPr id="96" name="圆角矩形 95"/>
              <p:cNvSpPr/>
              <p:nvPr/>
            </p:nvSpPr>
            <p:spPr>
              <a:xfrm>
                <a:off x="4187" y="6653"/>
                <a:ext cx="3118" cy="2579"/>
              </a:xfrm>
              <a:prstGeom prst="roundRect">
                <a:avLst>
                  <a:gd name="adj" fmla="val 4754"/>
                </a:avLst>
              </a:prstGeom>
              <a:solidFill>
                <a:schemeClr val="bg1"/>
              </a:solidFill>
              <a:ln w="12700" cmpd="sng">
                <a:no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Manrope" charset="0"/>
                  <a:cs typeface="Manrope" charset="0"/>
                </a:endParaRPr>
              </a:p>
            </p:txBody>
          </p:sp>
          <p:sp>
            <p:nvSpPr>
              <p:cNvPr id="156" name="文本框 155"/>
              <p:cNvSpPr txBox="1"/>
              <p:nvPr/>
            </p:nvSpPr>
            <p:spPr>
              <a:xfrm>
                <a:off x="4268" y="6826"/>
                <a:ext cx="2289" cy="401"/>
              </a:xfrm>
              <a:prstGeom prst="rect">
                <a:avLst/>
              </a:prstGeom>
              <a:noFill/>
            </p:spPr>
            <p:txBody>
              <a:bodyPr wrap="square" rtlCol="0">
                <a:noAutofit/>
              </a:bodyPr>
              <a:p>
                <a:pPr algn="l">
                  <a:buClrTx/>
                  <a:buSzTx/>
                  <a:buFontTx/>
                </a:pPr>
                <a:r>
                  <a:rPr lang="en-US" altLang="zh-CN" sz="1000">
                    <a:solidFill>
                      <a:schemeClr val="bg2">
                        <a:lumMod val="25000"/>
                      </a:schemeClr>
                    </a:solidFill>
                    <a:latin typeface="Manrope SemiBold" charset="0"/>
                    <a:cs typeface="Manrope SemiBold" charset="0"/>
                    <a:sym typeface="+mn-ea"/>
                  </a:rPr>
                  <a:t>Vehicle Behaviors</a:t>
                </a:r>
                <a:endParaRPr lang="en-US" altLang="zh-CN" sz="1000">
                  <a:solidFill>
                    <a:schemeClr val="bg2">
                      <a:lumMod val="25000"/>
                    </a:schemeClr>
                  </a:solidFill>
                  <a:latin typeface="Manrope SemiBold" charset="0"/>
                  <a:cs typeface="Manrope SemiBold" charset="0"/>
                </a:endParaRPr>
              </a:p>
            </p:txBody>
          </p:sp>
          <p:grpSp>
            <p:nvGrpSpPr>
              <p:cNvPr id="187" name="组合 186"/>
              <p:cNvGrpSpPr/>
              <p:nvPr/>
            </p:nvGrpSpPr>
            <p:grpSpPr>
              <a:xfrm>
                <a:off x="4396" y="7381"/>
                <a:ext cx="2162" cy="454"/>
                <a:chOff x="4396" y="7381"/>
                <a:chExt cx="2162" cy="454"/>
              </a:xfrm>
            </p:grpSpPr>
            <p:sp>
              <p:nvSpPr>
                <p:cNvPr id="99" name="Text 15"/>
                <p:cNvSpPr txBox="1"/>
                <p:nvPr>
                  <p:custDataLst>
                    <p:tags r:id="rId77"/>
                  </p:custDataLst>
                </p:nvPr>
              </p:nvSpPr>
              <p:spPr>
                <a:xfrm>
                  <a:off x="4962" y="7464"/>
                  <a:ext cx="1596" cy="255"/>
                </a:xfrm>
                <a:prstGeom prst="rect">
                  <a:avLst/>
                </a:prstGeom>
                <a:noFill/>
              </p:spPr>
              <p:txBody>
                <a:bodyPr wrap="square" lIns="0" tIns="0" rIns="91440" bIns="0" rtlCol="0" anchor="t">
                  <a:noAutofit/>
                </a:bodyPr>
                <a:lstStyle/>
                <a:p>
                  <a:pPr lvl="0" algn="l">
                    <a:buClrTx/>
                    <a:buSzTx/>
                    <a:buFontTx/>
                  </a:pPr>
                  <a:r>
                    <a:rPr lang="en-US" altLang="zh-CN" sz="1000">
                      <a:solidFill>
                        <a:srgbClr val="666666"/>
                      </a:solidFill>
                      <a:latin typeface="Manrope" charset="0"/>
                      <a:cs typeface="Manrope" charset="0"/>
                      <a:sym typeface="Manrope" charset="0"/>
                    </a:rPr>
                    <a:t>Reverse Driving</a:t>
                  </a:r>
                  <a:endParaRPr lang="en-US" altLang="zh-CN" sz="1000">
                    <a:solidFill>
                      <a:srgbClr val="666666"/>
                    </a:solidFill>
                    <a:latin typeface="Manrope" charset="0"/>
                    <a:cs typeface="Manrope" charset="0"/>
                    <a:sym typeface="Manrope" charset="0"/>
                  </a:endParaRPr>
                </a:p>
              </p:txBody>
            </p:sp>
            <p:pic>
              <p:nvPicPr>
                <p:cNvPr id="157" name="图片 156" descr="Retrograde-逆行"/>
                <p:cNvPicPr>
                  <a:picLocks noChangeAspect="1"/>
                </p:cNvPicPr>
                <p:nvPr/>
              </p:nvPicPr>
              <p:blipFill>
                <a:blip r:embed="rId78"/>
                <a:stretch>
                  <a:fillRect/>
                </a:stretch>
              </p:blipFill>
              <p:spPr>
                <a:xfrm>
                  <a:off x="4396" y="7381"/>
                  <a:ext cx="439" cy="454"/>
                </a:xfrm>
                <a:prstGeom prst="rect">
                  <a:avLst/>
                </a:prstGeom>
                <a:solidFill>
                  <a:schemeClr val="bg1"/>
                </a:solidFill>
              </p:spPr>
            </p:pic>
          </p:grpSp>
          <p:grpSp>
            <p:nvGrpSpPr>
              <p:cNvPr id="186" name="组合 185"/>
              <p:cNvGrpSpPr/>
              <p:nvPr/>
            </p:nvGrpSpPr>
            <p:grpSpPr>
              <a:xfrm>
                <a:off x="4407" y="7965"/>
                <a:ext cx="2429" cy="454"/>
                <a:chOff x="4407" y="7965"/>
                <a:chExt cx="2429" cy="454"/>
              </a:xfrm>
            </p:grpSpPr>
            <p:sp>
              <p:nvSpPr>
                <p:cNvPr id="110" name="Text 15"/>
                <p:cNvSpPr txBox="1"/>
                <p:nvPr>
                  <p:custDataLst>
                    <p:tags r:id="rId79"/>
                  </p:custDataLst>
                </p:nvPr>
              </p:nvSpPr>
              <p:spPr>
                <a:xfrm>
                  <a:off x="4962" y="8047"/>
                  <a:ext cx="1874" cy="308"/>
                </a:xfrm>
                <a:prstGeom prst="rect">
                  <a:avLst/>
                </a:prstGeom>
                <a:noFill/>
              </p:spPr>
              <p:txBody>
                <a:bodyPr wrap="square" lIns="0" tIns="0" rIns="91440" bIns="0" rtlCol="0" anchor="t">
                  <a:noAutofit/>
                </a:bodyPr>
                <a:lstStyle/>
                <a:p>
                  <a:pPr lvl="0" algn="l">
                    <a:buClrTx/>
                    <a:buSzTx/>
                    <a:buFontTx/>
                  </a:pPr>
                  <a:r>
                    <a:rPr lang="en-US" altLang="zh-CN" sz="1000">
                      <a:solidFill>
                        <a:srgbClr val="666666"/>
                      </a:solidFill>
                      <a:latin typeface="Manrope" charset="0"/>
                      <a:cs typeface="Manrope" charset="0"/>
                      <a:sym typeface="Manrope" charset="0"/>
                    </a:rPr>
                    <a:t>Speed Detection</a:t>
                  </a:r>
                  <a:endParaRPr lang="en-US" altLang="zh-CN" sz="1000">
                    <a:solidFill>
                      <a:srgbClr val="666666"/>
                    </a:solidFill>
                    <a:latin typeface="Manrope" charset="0"/>
                    <a:cs typeface="Manrope" charset="0"/>
                    <a:sym typeface="Manrope" charset="0"/>
                  </a:endParaRPr>
                </a:p>
              </p:txBody>
            </p:sp>
            <p:pic>
              <p:nvPicPr>
                <p:cNvPr id="169" name="图片 168" descr="Speed-速度-仪表盘"/>
                <p:cNvPicPr>
                  <a:picLocks noChangeAspect="1"/>
                </p:cNvPicPr>
                <p:nvPr/>
              </p:nvPicPr>
              <p:blipFill>
                <a:blip r:embed="rId80"/>
                <a:stretch>
                  <a:fillRect/>
                </a:stretch>
              </p:blipFill>
              <p:spPr>
                <a:xfrm>
                  <a:off x="4407" y="7965"/>
                  <a:ext cx="428" cy="454"/>
                </a:xfrm>
                <a:prstGeom prst="rect">
                  <a:avLst/>
                </a:prstGeom>
                <a:solidFill>
                  <a:schemeClr val="bg1"/>
                </a:solidFill>
              </p:spPr>
            </p:pic>
          </p:grpSp>
        </p:grpSp>
        <p:grpSp>
          <p:nvGrpSpPr>
            <p:cNvPr id="220" name="组合 219"/>
            <p:cNvGrpSpPr/>
            <p:nvPr/>
          </p:nvGrpSpPr>
          <p:grpSpPr>
            <a:xfrm>
              <a:off x="7575" y="6653"/>
              <a:ext cx="3118" cy="2579"/>
              <a:chOff x="7215" y="6653"/>
              <a:chExt cx="3118" cy="2579"/>
            </a:xfrm>
          </p:grpSpPr>
          <p:sp>
            <p:nvSpPr>
              <p:cNvPr id="203" name="圆角矩形 202"/>
              <p:cNvSpPr/>
              <p:nvPr/>
            </p:nvSpPr>
            <p:spPr>
              <a:xfrm>
                <a:off x="7215" y="6653"/>
                <a:ext cx="3118" cy="2579"/>
              </a:xfrm>
              <a:prstGeom prst="roundRect">
                <a:avLst>
                  <a:gd name="adj" fmla="val 4754"/>
                </a:avLst>
              </a:prstGeom>
              <a:solidFill>
                <a:schemeClr val="bg1"/>
              </a:solidFill>
              <a:ln w="12700" cmpd="sng">
                <a:no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Manrope" charset="0"/>
                  <a:cs typeface="Manrope" charset="0"/>
                </a:endParaRPr>
              </a:p>
            </p:txBody>
          </p:sp>
          <p:sp>
            <p:nvSpPr>
              <p:cNvPr id="206" name="Text 15"/>
              <p:cNvSpPr txBox="1"/>
              <p:nvPr>
                <p:custDataLst>
                  <p:tags r:id="rId81"/>
                </p:custDataLst>
              </p:nvPr>
            </p:nvSpPr>
            <p:spPr>
              <a:xfrm>
                <a:off x="7830" y="7464"/>
                <a:ext cx="1841" cy="245"/>
              </a:xfrm>
              <a:prstGeom prst="rect">
                <a:avLst/>
              </a:prstGeom>
              <a:noFill/>
            </p:spPr>
            <p:txBody>
              <a:bodyPr wrap="square" lIns="0" tIns="0" rIns="91440" bIns="0" rtlCol="0" anchor="t">
                <a:noAutofit/>
              </a:bodyPr>
              <a:lstStyle/>
              <a:p>
                <a:pPr lvl="0" algn="l">
                  <a:buClrTx/>
                  <a:buSzTx/>
                  <a:buFontTx/>
                </a:pPr>
                <a:r>
                  <a:rPr lang="en-US" altLang="zh-CN" sz="1000">
                    <a:solidFill>
                      <a:srgbClr val="666666"/>
                    </a:solidFill>
                    <a:latin typeface="Manrope" charset="0"/>
                    <a:cs typeface="Manrope" charset="0"/>
                    <a:sym typeface="Manrope" charset="0"/>
                  </a:rPr>
                  <a:t>Black List Event</a:t>
                </a:r>
                <a:endParaRPr lang="en-US" altLang="zh-CN" sz="1000">
                  <a:solidFill>
                    <a:srgbClr val="666666"/>
                  </a:solidFill>
                  <a:latin typeface="Manrope" charset="0"/>
                  <a:cs typeface="Manrope" charset="0"/>
                  <a:sym typeface="Manrope" charset="0"/>
                </a:endParaRPr>
              </a:p>
            </p:txBody>
          </p:sp>
          <p:sp>
            <p:nvSpPr>
              <p:cNvPr id="209" name="Text 15"/>
              <p:cNvSpPr txBox="1"/>
              <p:nvPr>
                <p:custDataLst>
                  <p:tags r:id="rId82"/>
                </p:custDataLst>
              </p:nvPr>
            </p:nvSpPr>
            <p:spPr>
              <a:xfrm>
                <a:off x="7830" y="8075"/>
                <a:ext cx="2050" cy="237"/>
              </a:xfrm>
              <a:prstGeom prst="rect">
                <a:avLst/>
              </a:prstGeom>
              <a:noFill/>
            </p:spPr>
            <p:txBody>
              <a:bodyPr wrap="square" lIns="0" tIns="0" rIns="91440" bIns="0" rtlCol="0" anchor="t">
                <a:noAutofit/>
              </a:bodyPr>
              <a:lstStyle/>
              <a:p>
                <a:pPr lvl="0" algn="l">
                  <a:buClrTx/>
                  <a:buSzTx/>
                  <a:buFontTx/>
                </a:pPr>
                <a:r>
                  <a:rPr lang="en-US" altLang="zh-CN" sz="1000">
                    <a:solidFill>
                      <a:srgbClr val="666666"/>
                    </a:solidFill>
                    <a:latin typeface="Manrope" charset="0"/>
                    <a:cs typeface="Manrope" charset="0"/>
                    <a:sym typeface="Manrope" charset="0"/>
                  </a:rPr>
                  <a:t>White List Event</a:t>
                </a:r>
                <a:endParaRPr lang="en-US" altLang="zh-CN" sz="1000">
                  <a:solidFill>
                    <a:srgbClr val="666666"/>
                  </a:solidFill>
                  <a:latin typeface="Manrope" charset="0"/>
                  <a:cs typeface="Manrope" charset="0"/>
                  <a:sym typeface="Manrope" charset="0"/>
                </a:endParaRPr>
              </a:p>
            </p:txBody>
          </p:sp>
          <p:sp>
            <p:nvSpPr>
              <p:cNvPr id="212" name="Text 15"/>
              <p:cNvSpPr txBox="1"/>
              <p:nvPr>
                <p:custDataLst>
                  <p:tags r:id="rId83"/>
                </p:custDataLst>
              </p:nvPr>
            </p:nvSpPr>
            <p:spPr>
              <a:xfrm>
                <a:off x="7830" y="8684"/>
                <a:ext cx="1685" cy="217"/>
              </a:xfrm>
              <a:prstGeom prst="rect">
                <a:avLst/>
              </a:prstGeom>
              <a:noFill/>
            </p:spPr>
            <p:txBody>
              <a:bodyPr wrap="square" lIns="0" tIns="0" rIns="91440" bIns="0" rtlCol="0" anchor="t">
                <a:noAutofit/>
              </a:bodyPr>
              <a:lstStyle/>
              <a:p>
                <a:pPr lvl="0" algn="l">
                  <a:buClrTx/>
                  <a:buSzTx/>
                  <a:buFontTx/>
                </a:pPr>
                <a:r>
                  <a:rPr lang="en-US" altLang="zh-CN" sz="1000">
                    <a:solidFill>
                      <a:srgbClr val="666666"/>
                    </a:solidFill>
                    <a:latin typeface="Manrope" charset="0"/>
                    <a:cs typeface="Manrope" charset="0"/>
                    <a:sym typeface="Manrope" charset="0"/>
                  </a:rPr>
                  <a:t>Visitor List Event</a:t>
                </a:r>
                <a:endParaRPr lang="en-US" altLang="zh-CN" sz="1000">
                  <a:solidFill>
                    <a:srgbClr val="666666"/>
                  </a:solidFill>
                  <a:latin typeface="Manrope" charset="0"/>
                  <a:cs typeface="Manrope" charset="0"/>
                  <a:sym typeface="Manrope" charset="0"/>
                </a:endParaRPr>
              </a:p>
            </p:txBody>
          </p:sp>
          <p:sp>
            <p:nvSpPr>
              <p:cNvPr id="213" name="文本框 212"/>
              <p:cNvSpPr txBox="1"/>
              <p:nvPr/>
            </p:nvSpPr>
            <p:spPr>
              <a:xfrm>
                <a:off x="7296" y="6826"/>
                <a:ext cx="2289" cy="401"/>
              </a:xfrm>
              <a:prstGeom prst="rect">
                <a:avLst/>
              </a:prstGeom>
              <a:noFill/>
            </p:spPr>
            <p:txBody>
              <a:bodyPr wrap="square" rtlCol="0">
                <a:noAutofit/>
              </a:bodyPr>
              <a:p>
                <a:pPr algn="l">
                  <a:buClrTx/>
                  <a:buSzTx/>
                  <a:buFontTx/>
                </a:pPr>
                <a:r>
                  <a:rPr lang="en-US" altLang="zh-CN" sz="1000">
                    <a:solidFill>
                      <a:schemeClr val="bg2">
                        <a:lumMod val="25000"/>
                      </a:schemeClr>
                    </a:solidFill>
                    <a:latin typeface="Manrope SemiBold" charset="0"/>
                    <a:cs typeface="Manrope SemiBold" charset="0"/>
                    <a:sym typeface="+mn-ea"/>
                  </a:rPr>
                  <a:t>Access Controls</a:t>
                </a:r>
                <a:endParaRPr lang="en-US" altLang="zh-CN" sz="1000">
                  <a:solidFill>
                    <a:schemeClr val="bg2">
                      <a:lumMod val="25000"/>
                    </a:schemeClr>
                  </a:solidFill>
                  <a:latin typeface="Manrope SemiBold" charset="0"/>
                  <a:cs typeface="Manrope SemiBold" charset="0"/>
                </a:endParaRPr>
              </a:p>
            </p:txBody>
          </p:sp>
          <p:pic>
            <p:nvPicPr>
              <p:cNvPr id="214" name="图片 213" descr="Correct-勾选-打勾-正确-已预定-对 (1)"/>
              <p:cNvPicPr>
                <a:picLocks noChangeAspect="1"/>
              </p:cNvPicPr>
              <p:nvPr/>
            </p:nvPicPr>
            <p:blipFill>
              <a:blip r:embed="rId84"/>
              <a:stretch>
                <a:fillRect/>
              </a:stretch>
            </p:blipFill>
            <p:spPr>
              <a:xfrm>
                <a:off x="7440" y="7425"/>
                <a:ext cx="309" cy="319"/>
              </a:xfrm>
              <a:prstGeom prst="rect">
                <a:avLst/>
              </a:prstGeom>
              <a:solidFill>
                <a:schemeClr val="bg1"/>
              </a:solidFill>
            </p:spPr>
          </p:pic>
          <p:pic>
            <p:nvPicPr>
              <p:cNvPr id="215" name="图片 214" descr="Correct-勾选-打勾-正确-已预定-对 (1)"/>
              <p:cNvPicPr>
                <a:picLocks noChangeAspect="1"/>
              </p:cNvPicPr>
              <p:nvPr/>
            </p:nvPicPr>
            <p:blipFill>
              <a:blip r:embed="rId84"/>
              <a:stretch>
                <a:fillRect/>
              </a:stretch>
            </p:blipFill>
            <p:spPr>
              <a:xfrm>
                <a:off x="7440" y="8041"/>
                <a:ext cx="309" cy="319"/>
              </a:xfrm>
              <a:prstGeom prst="rect">
                <a:avLst/>
              </a:prstGeom>
              <a:solidFill>
                <a:schemeClr val="bg1"/>
              </a:solidFill>
            </p:spPr>
          </p:pic>
          <p:pic>
            <p:nvPicPr>
              <p:cNvPr id="216" name="图片 215" descr="Correct-勾选-打勾-正确-已预定-对 (1)"/>
              <p:cNvPicPr>
                <a:picLocks noChangeAspect="1"/>
              </p:cNvPicPr>
              <p:nvPr/>
            </p:nvPicPr>
            <p:blipFill>
              <a:blip r:embed="rId84"/>
              <a:stretch>
                <a:fillRect/>
              </a:stretch>
            </p:blipFill>
            <p:spPr>
              <a:xfrm>
                <a:off x="7440" y="8641"/>
                <a:ext cx="309" cy="319"/>
              </a:xfrm>
              <a:prstGeom prst="rect">
                <a:avLst/>
              </a:prstGeom>
              <a:solidFill>
                <a:schemeClr val="bg1"/>
              </a:solidFill>
            </p:spPr>
          </p:pic>
        </p:grpSp>
      </p:grpSp>
      <p:grpSp>
        <p:nvGrpSpPr>
          <p:cNvPr id="242" name="组合 241"/>
          <p:cNvGrpSpPr/>
          <p:nvPr/>
        </p:nvGrpSpPr>
        <p:grpSpPr>
          <a:xfrm>
            <a:off x="7220585" y="4004310"/>
            <a:ext cx="4780915" cy="2269490"/>
            <a:chOff x="11371" y="6270"/>
            <a:chExt cx="7529" cy="3574"/>
          </a:xfrm>
        </p:grpSpPr>
        <p:sp>
          <p:nvSpPr>
            <p:cNvPr id="234" name="Google Shape;379;p9"/>
            <p:cNvSpPr/>
            <p:nvPr/>
          </p:nvSpPr>
          <p:spPr>
            <a:xfrm>
              <a:off x="13820" y="6270"/>
              <a:ext cx="5080" cy="3574"/>
            </a:xfrm>
            <a:prstGeom prst="rightArrow">
              <a:avLst>
                <a:gd name="adj1" fmla="val 74782"/>
                <a:gd name="adj2" fmla="val 37660"/>
              </a:avLst>
            </a:prstGeom>
            <a:gradFill>
              <a:gsLst>
                <a:gs pos="0">
                  <a:srgbClr val="F8F9FB"/>
                </a:gs>
                <a:gs pos="100000">
                  <a:srgbClr val="F8F9FB"/>
                </a:gs>
              </a:gsLst>
              <a:lin ang="13500000" scaled="0"/>
            </a:gradFill>
            <a:ln w="12700" cap="flat" cmpd="sng">
              <a:solidFill>
                <a:srgbClr val="F5F7FC"/>
              </a:solidFill>
              <a:prstDash val="solid"/>
              <a:miter lim="8000"/>
              <a:headEnd type="none" w="sm" len="sm"/>
              <a:tailEnd type="none" w="sm" len="sm"/>
            </a:ln>
            <a:effectLst>
              <a:outerShdw blurRad="139700" sx="108000" sy="108000" algn="ctr" rotWithShape="0">
                <a:schemeClr val="lt1"/>
              </a:outerShdw>
            </a:effectLst>
          </p:spPr>
          <p:txBody>
            <a:bodyPr spcFirstLastPara="1" wrap="square" lIns="91425" tIns="45700" rIns="91425" bIns="45700" anchor="ctr" anchorCtr="0">
              <a:noAutofit/>
            </a:bodyPr>
            <a:lstStyle/>
            <a:p>
              <a:pPr lvl="0" algn="ctr">
                <a:spcBef>
                  <a:spcPts val="0"/>
                </a:spcBef>
                <a:spcAft>
                  <a:spcPts val="0"/>
                </a:spcAft>
                <a:buClr>
                  <a:srgbClr val="000000"/>
                </a:buClr>
                <a:buSzPts val="1800"/>
                <a:buFont typeface="Arial" panose="020B0604020202090204"/>
              </a:pPr>
              <a:endParaRPr>
                <a:solidFill>
                  <a:schemeClr val="lt1"/>
                </a:solidFill>
                <a:latin typeface="Manrope"/>
                <a:ea typeface="Manrope"/>
                <a:cs typeface="Manrope"/>
                <a:sym typeface="Manrope"/>
              </a:endParaRPr>
            </a:p>
          </p:txBody>
        </p:sp>
        <p:sp>
          <p:nvSpPr>
            <p:cNvPr id="379" name="Google Shape;379;p9"/>
            <p:cNvSpPr/>
            <p:nvPr/>
          </p:nvSpPr>
          <p:spPr>
            <a:xfrm>
              <a:off x="11371" y="6270"/>
              <a:ext cx="3606" cy="3574"/>
            </a:xfrm>
            <a:prstGeom prst="rightArrow">
              <a:avLst>
                <a:gd name="adj1" fmla="val 74782"/>
                <a:gd name="adj2" fmla="val 37660"/>
              </a:avLst>
            </a:prstGeom>
            <a:gradFill>
              <a:gsLst>
                <a:gs pos="0">
                  <a:srgbClr val="B7CDEF"/>
                </a:gs>
                <a:gs pos="100000">
                  <a:srgbClr val="F8F9FB">
                    <a:alpha val="0"/>
                  </a:srgbClr>
                </a:gs>
              </a:gsLst>
              <a:lin ang="13500000" scaled="0"/>
            </a:gradFill>
            <a:ln w="12700" cap="flat" cmpd="sng">
              <a:solidFill>
                <a:srgbClr val="F5F7FC"/>
              </a:solidFill>
              <a:prstDash val="solid"/>
              <a:miter lim="8000"/>
              <a:headEnd type="none" w="sm" len="sm"/>
              <a:tailEnd type="none" w="sm" len="sm"/>
            </a:ln>
            <a:effectLst>
              <a:outerShdw blurRad="139700" sx="108000" sy="108000" algn="ctr" rotWithShape="0">
                <a:schemeClr val="lt1"/>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p:txBody>
        </p:sp>
        <p:sp>
          <p:nvSpPr>
            <p:cNvPr id="380" name="Google Shape;380;p9"/>
            <p:cNvSpPr txBox="1"/>
            <p:nvPr/>
          </p:nvSpPr>
          <p:spPr>
            <a:xfrm>
              <a:off x="11440" y="7262"/>
              <a:ext cx="2961" cy="669"/>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D58C9"/>
                </a:buClr>
                <a:buSzPts val="1400"/>
                <a:buFont typeface="Manrope SemiBold"/>
                <a:buNone/>
              </a:pPr>
              <a:r>
                <a:rPr lang="en-US" sz="1200" b="0" i="0" u="none" strike="noStrike" cap="none">
                  <a:solidFill>
                    <a:srgbClr val="0D58C9"/>
                  </a:solidFill>
                  <a:latin typeface="Manrope SemiBold"/>
                  <a:ea typeface="Manrope SemiBold"/>
                  <a:cs typeface="Manrope SemiBold"/>
                  <a:sym typeface="Manrope SemiBold"/>
                </a:rPr>
                <a:t>License Plate Attribute Recognition</a:t>
              </a:r>
              <a:endParaRPr lang="en-US" sz="1200" b="0" i="0" u="none" strike="noStrike" cap="none">
                <a:solidFill>
                  <a:srgbClr val="0D58C9"/>
                </a:solidFill>
                <a:latin typeface="Manrope SemiBold"/>
                <a:ea typeface="Manrope SemiBold"/>
                <a:cs typeface="Manrope SemiBold"/>
                <a:sym typeface="Manrope SemiBold"/>
              </a:endParaRPr>
            </a:p>
          </p:txBody>
        </p:sp>
        <p:sp>
          <p:nvSpPr>
            <p:cNvPr id="381" name="Google Shape;381;p9"/>
            <p:cNvSpPr txBox="1"/>
            <p:nvPr/>
          </p:nvSpPr>
          <p:spPr>
            <a:xfrm>
              <a:off x="11444" y="7979"/>
              <a:ext cx="2954" cy="63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7F7F7F"/>
                </a:buClr>
                <a:buSzPts val="1100"/>
                <a:buFont typeface="Manrope"/>
                <a:buNone/>
              </a:pPr>
              <a:r>
                <a:rPr lang="en-US" sz="1000" b="0" i="0" u="none" strike="noStrike" cap="none">
                  <a:solidFill>
                    <a:srgbClr val="7F7F7F"/>
                  </a:solidFill>
                  <a:latin typeface="Manrope"/>
                  <a:ea typeface="Manrope"/>
                  <a:cs typeface="Manrope"/>
                  <a:sym typeface="Manrope"/>
                </a:rPr>
                <a:t>Number/Type/Color/</a:t>
              </a:r>
              <a:endParaRPr sz="1000" b="0" i="0" u="none" strike="noStrike" cap="none">
                <a:solidFill>
                  <a:srgbClr val="7F7F7F"/>
                </a:solidFill>
                <a:latin typeface="Manrope"/>
                <a:ea typeface="Manrope"/>
                <a:cs typeface="Manrope"/>
                <a:sym typeface="Manrope"/>
              </a:endParaRPr>
            </a:p>
            <a:p>
              <a:pPr marL="0" marR="0" lvl="0" indent="0" algn="ctr" rtl="0">
                <a:lnSpc>
                  <a:spcPct val="100000"/>
                </a:lnSpc>
                <a:spcBef>
                  <a:spcPts val="0"/>
                </a:spcBef>
                <a:spcAft>
                  <a:spcPts val="0"/>
                </a:spcAft>
                <a:buClr>
                  <a:srgbClr val="7F7F7F"/>
                </a:buClr>
                <a:buSzPts val="1100"/>
                <a:buFont typeface="Manrope"/>
                <a:buNone/>
              </a:pPr>
              <a:r>
                <a:rPr lang="en-US" sz="1000" b="0" i="0" u="none" strike="noStrike" cap="none">
                  <a:solidFill>
                    <a:srgbClr val="7F7F7F"/>
                  </a:solidFill>
                  <a:latin typeface="Manrope"/>
                  <a:ea typeface="Manrope"/>
                  <a:cs typeface="Manrope"/>
                  <a:sym typeface="Manrope"/>
                </a:rPr>
                <a:t>Country</a:t>
              </a:r>
              <a:endParaRPr sz="1000" b="0" i="0" u="none" strike="noStrike" cap="none">
                <a:solidFill>
                  <a:srgbClr val="7F7F7F"/>
                </a:solidFill>
                <a:latin typeface="Manrope"/>
                <a:ea typeface="Manrope"/>
                <a:cs typeface="Manrope"/>
                <a:sym typeface="Manrope"/>
              </a:endParaRPr>
            </a:p>
          </p:txBody>
        </p:sp>
        <p:sp>
          <p:nvSpPr>
            <p:cNvPr id="385" name="Google Shape;385;p9"/>
            <p:cNvSpPr txBox="1"/>
            <p:nvPr/>
          </p:nvSpPr>
          <p:spPr>
            <a:xfrm>
              <a:off x="15287" y="7262"/>
              <a:ext cx="2270" cy="843"/>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D58C9"/>
                </a:buClr>
                <a:buSzPts val="1400"/>
                <a:buFont typeface="Manrope SemiBold"/>
                <a:buNone/>
              </a:pPr>
              <a:r>
                <a:rPr lang="en-US" sz="1200" b="0" i="0" u="none" strike="noStrike" cap="none">
                  <a:solidFill>
                    <a:srgbClr val="0D58C9"/>
                  </a:solidFill>
                  <a:latin typeface="Manrope SemiBold"/>
                  <a:ea typeface="Manrope SemiBold"/>
                  <a:cs typeface="Manrope SemiBold"/>
                  <a:sym typeface="Manrope SemiBold"/>
                </a:rPr>
                <a:t>Vehicle Attribute Recognition</a:t>
              </a:r>
              <a:endParaRPr lang="en-US" sz="1200" b="0" i="0" u="none" strike="noStrike" cap="none">
                <a:solidFill>
                  <a:srgbClr val="0D58C9"/>
                </a:solidFill>
                <a:latin typeface="Manrope SemiBold"/>
                <a:ea typeface="Manrope SemiBold"/>
                <a:cs typeface="Manrope SemiBold"/>
                <a:sym typeface="Manrope SemiBold"/>
              </a:endParaRPr>
            </a:p>
          </p:txBody>
        </p:sp>
        <p:sp>
          <p:nvSpPr>
            <p:cNvPr id="386" name="Google Shape;386;p9"/>
            <p:cNvSpPr txBox="1"/>
            <p:nvPr/>
          </p:nvSpPr>
          <p:spPr>
            <a:xfrm>
              <a:off x="15328" y="7979"/>
              <a:ext cx="2188" cy="39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7F7F7F"/>
                </a:buClr>
                <a:buSzPts val="1100"/>
                <a:buFont typeface="Manrope"/>
                <a:buNone/>
              </a:pPr>
              <a:r>
                <a:rPr lang="en-US" sz="1000" b="0" i="0" u="none" strike="noStrike" cap="none">
                  <a:solidFill>
                    <a:srgbClr val="7F7F7F"/>
                  </a:solidFill>
                  <a:latin typeface="Manrope"/>
                  <a:ea typeface="Manrope"/>
                  <a:cs typeface="Manrope"/>
                  <a:sym typeface="Manrope"/>
                </a:rPr>
                <a:t>Type/Color/Brand</a:t>
              </a:r>
              <a:endParaRPr sz="1000" b="0" i="0" u="none" strike="noStrike" cap="none">
                <a:solidFill>
                  <a:srgbClr val="7F7F7F"/>
                </a:solidFill>
                <a:latin typeface="Manrope"/>
                <a:ea typeface="Manrope"/>
                <a:cs typeface="Manrope"/>
                <a:sym typeface="Manrope"/>
              </a:endParaRPr>
            </a:p>
          </p:txBody>
        </p:sp>
        <p:pic>
          <p:nvPicPr>
            <p:cNvPr id="231" name="图片 230" descr="666666"/>
            <p:cNvPicPr>
              <a:picLocks noChangeAspect="1"/>
            </p:cNvPicPr>
            <p:nvPr/>
          </p:nvPicPr>
          <p:blipFill>
            <a:blip r:embed="rId30">
              <a:extLst>
                <a:ext uri="{96DAC541-7B7A-43D3-8B79-37D633B846F1}">
                  <asvg:svgBlip xmlns:asvg="http://schemas.microsoft.com/office/drawing/2016/SVG/main" r:embed="rId31"/>
                </a:ext>
              </a:extLst>
            </a:blip>
            <a:stretch>
              <a:fillRect/>
            </a:stretch>
          </p:blipFill>
          <p:spPr>
            <a:xfrm>
              <a:off x="15871" y="8848"/>
              <a:ext cx="1102" cy="308"/>
            </a:xfrm>
            <a:prstGeom prst="rect">
              <a:avLst/>
            </a:prstGeom>
          </p:spPr>
        </p:pic>
        <p:grpSp>
          <p:nvGrpSpPr>
            <p:cNvPr id="239" name="组合 238"/>
            <p:cNvGrpSpPr/>
            <p:nvPr/>
          </p:nvGrpSpPr>
          <p:grpSpPr>
            <a:xfrm rot="0">
              <a:off x="14798" y="8396"/>
              <a:ext cx="3067" cy="415"/>
              <a:chOff x="11226" y="1218"/>
              <a:chExt cx="3445" cy="466"/>
            </a:xfrm>
          </p:grpSpPr>
          <p:pic>
            <p:nvPicPr>
              <p:cNvPr id="225" name="图片 224" descr="Attribute-车检测"/>
              <p:cNvPicPr>
                <a:picLocks noChangeAspect="1"/>
              </p:cNvPicPr>
              <p:nvPr/>
            </p:nvPicPr>
            <p:blipFill>
              <a:blip r:embed="rId85">
                <a:extLst>
                  <a:ext uri="{96DAC541-7B7A-43D3-8B79-37D633B846F1}">
                    <asvg:svgBlip xmlns:asvg="http://schemas.microsoft.com/office/drawing/2016/SVG/main" r:embed="rId86"/>
                  </a:ext>
                </a:extLst>
              </a:blip>
              <a:stretch>
                <a:fillRect/>
              </a:stretch>
            </p:blipFill>
            <p:spPr>
              <a:xfrm>
                <a:off x="11226" y="1222"/>
                <a:ext cx="454" cy="454"/>
              </a:xfrm>
              <a:prstGeom prst="rect">
                <a:avLst/>
              </a:prstGeom>
            </p:spPr>
          </p:pic>
          <p:pic>
            <p:nvPicPr>
              <p:cNvPr id="226" name="图片 225" descr="Bike-自行车"/>
              <p:cNvPicPr>
                <a:picLocks noChangeAspect="1"/>
              </p:cNvPicPr>
              <p:nvPr/>
            </p:nvPicPr>
            <p:blipFill>
              <a:blip r:embed="rId87">
                <a:extLst>
                  <a:ext uri="{96DAC541-7B7A-43D3-8B79-37D633B846F1}">
                    <asvg:svgBlip xmlns:asvg="http://schemas.microsoft.com/office/drawing/2016/SVG/main" r:embed="rId88"/>
                  </a:ext>
                </a:extLst>
              </a:blip>
              <a:stretch>
                <a:fillRect/>
              </a:stretch>
            </p:blipFill>
            <p:spPr>
              <a:xfrm>
                <a:off x="13666" y="1230"/>
                <a:ext cx="453" cy="454"/>
              </a:xfrm>
              <a:prstGeom prst="rect">
                <a:avLst/>
              </a:prstGeom>
            </p:spPr>
          </p:pic>
          <p:pic>
            <p:nvPicPr>
              <p:cNvPr id="227" name="图片 226" descr="Scooter-滑板车"/>
              <p:cNvPicPr>
                <a:picLocks noChangeAspect="1"/>
              </p:cNvPicPr>
              <p:nvPr/>
            </p:nvPicPr>
            <p:blipFill>
              <a:blip r:embed="rId89">
                <a:extLst>
                  <a:ext uri="{96DAC541-7B7A-43D3-8B79-37D633B846F1}">
                    <asvg:svgBlip xmlns:asvg="http://schemas.microsoft.com/office/drawing/2016/SVG/main" r:embed="rId90"/>
                  </a:ext>
                </a:extLst>
              </a:blip>
              <a:stretch>
                <a:fillRect/>
              </a:stretch>
            </p:blipFill>
            <p:spPr>
              <a:xfrm>
                <a:off x="14275" y="1257"/>
                <a:ext cx="396" cy="397"/>
              </a:xfrm>
              <a:prstGeom prst="rect">
                <a:avLst/>
              </a:prstGeom>
            </p:spPr>
          </p:pic>
          <p:pic>
            <p:nvPicPr>
              <p:cNvPr id="228" name="图片 227" descr="Bus-公交车"/>
              <p:cNvPicPr>
                <a:picLocks noChangeAspect="1"/>
              </p:cNvPicPr>
              <p:nvPr/>
            </p:nvPicPr>
            <p:blipFill>
              <a:blip r:embed="rId91">
                <a:extLst>
                  <a:ext uri="{96DAC541-7B7A-43D3-8B79-37D633B846F1}">
                    <asvg:svgBlip xmlns:asvg="http://schemas.microsoft.com/office/drawing/2016/SVG/main" r:embed="rId92"/>
                  </a:ext>
                </a:extLst>
              </a:blip>
              <a:stretch>
                <a:fillRect/>
              </a:stretch>
            </p:blipFill>
            <p:spPr>
              <a:xfrm>
                <a:off x="13057" y="1218"/>
                <a:ext cx="453" cy="454"/>
              </a:xfrm>
              <a:prstGeom prst="rect">
                <a:avLst/>
              </a:prstGeom>
            </p:spPr>
          </p:pic>
          <p:pic>
            <p:nvPicPr>
              <p:cNvPr id="229" name="图片 228" descr="Car-轿车"/>
              <p:cNvPicPr>
                <a:picLocks noChangeAspect="1"/>
              </p:cNvPicPr>
              <p:nvPr/>
            </p:nvPicPr>
            <p:blipFill>
              <a:blip r:embed="rId93">
                <a:extLst>
                  <a:ext uri="{96DAC541-7B7A-43D3-8B79-37D633B846F1}">
                    <asvg:svgBlip xmlns:asvg="http://schemas.microsoft.com/office/drawing/2016/SVG/main" r:embed="rId94"/>
                  </a:ext>
                </a:extLst>
              </a:blip>
              <a:stretch>
                <a:fillRect/>
              </a:stretch>
            </p:blipFill>
            <p:spPr>
              <a:xfrm>
                <a:off x="11836" y="1227"/>
                <a:ext cx="456" cy="456"/>
              </a:xfrm>
              <a:prstGeom prst="rect">
                <a:avLst/>
              </a:prstGeom>
            </p:spPr>
          </p:pic>
          <p:pic>
            <p:nvPicPr>
              <p:cNvPr id="230" name="图片 229" descr="Truck-卡车"/>
              <p:cNvPicPr>
                <a:picLocks noChangeAspect="1"/>
              </p:cNvPicPr>
              <p:nvPr/>
            </p:nvPicPr>
            <p:blipFill>
              <a:blip r:embed="rId95">
                <a:extLst>
                  <a:ext uri="{96DAC541-7B7A-43D3-8B79-37D633B846F1}">
                    <asvg:svgBlip xmlns:asvg="http://schemas.microsoft.com/office/drawing/2016/SVG/main" r:embed="rId96"/>
                  </a:ext>
                </a:extLst>
              </a:blip>
              <a:stretch>
                <a:fillRect/>
              </a:stretch>
            </p:blipFill>
            <p:spPr>
              <a:xfrm>
                <a:off x="12448" y="1223"/>
                <a:ext cx="453" cy="454"/>
              </a:xfrm>
              <a:prstGeom prst="rect">
                <a:avLst/>
              </a:prstGeom>
            </p:spPr>
          </p:pic>
        </p:grpSp>
        <p:grpSp>
          <p:nvGrpSpPr>
            <p:cNvPr id="236" name="组合 235"/>
            <p:cNvGrpSpPr/>
            <p:nvPr/>
          </p:nvGrpSpPr>
          <p:grpSpPr>
            <a:xfrm>
              <a:off x="12524" y="6347"/>
              <a:ext cx="794" cy="794"/>
              <a:chOff x="12714" y="6347"/>
              <a:chExt cx="794" cy="794"/>
            </a:xfrm>
          </p:grpSpPr>
          <p:sp>
            <p:nvSpPr>
              <p:cNvPr id="383" name="Google Shape;383;p9"/>
              <p:cNvSpPr/>
              <p:nvPr/>
            </p:nvSpPr>
            <p:spPr>
              <a:xfrm>
                <a:off x="12714" y="6347"/>
                <a:ext cx="794" cy="794"/>
              </a:xfrm>
              <a:prstGeom prst="ellipse">
                <a:avLst/>
              </a:prstGeom>
              <a:solidFill>
                <a:srgbClr val="0D58C9"/>
              </a:solidFill>
              <a:ln w="25400" cap="flat" cmpd="sng">
                <a:solidFill>
                  <a:srgbClr val="9BBAE8"/>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p:txBody>
          </p:sp>
          <p:pic>
            <p:nvPicPr>
              <p:cNvPr id="235" name="图片 234" descr="License plate-车牌 2"/>
              <p:cNvPicPr>
                <a:picLocks noChangeAspect="1"/>
              </p:cNvPicPr>
              <p:nvPr/>
            </p:nvPicPr>
            <p:blipFill>
              <a:blip r:embed="rId97">
                <a:extLst>
                  <a:ext uri="{96DAC541-7B7A-43D3-8B79-37D633B846F1}">
                    <asvg:svgBlip xmlns:asvg="http://schemas.microsoft.com/office/drawing/2016/SVG/main" r:embed="rId98"/>
                  </a:ext>
                </a:extLst>
              </a:blip>
              <a:stretch>
                <a:fillRect/>
              </a:stretch>
            </p:blipFill>
            <p:spPr>
              <a:xfrm>
                <a:off x="12827" y="6461"/>
                <a:ext cx="567" cy="567"/>
              </a:xfrm>
              <a:prstGeom prst="rect">
                <a:avLst/>
              </a:prstGeom>
            </p:spPr>
          </p:pic>
        </p:grpSp>
        <p:grpSp>
          <p:nvGrpSpPr>
            <p:cNvPr id="238" name="组合 237"/>
            <p:cNvGrpSpPr/>
            <p:nvPr/>
          </p:nvGrpSpPr>
          <p:grpSpPr>
            <a:xfrm>
              <a:off x="16025" y="6347"/>
              <a:ext cx="794" cy="794"/>
              <a:chOff x="16404" y="6819"/>
              <a:chExt cx="794" cy="794"/>
            </a:xfrm>
          </p:grpSpPr>
          <p:sp>
            <p:nvSpPr>
              <p:cNvPr id="387" name="Google Shape;387;p9"/>
              <p:cNvSpPr/>
              <p:nvPr/>
            </p:nvSpPr>
            <p:spPr>
              <a:xfrm>
                <a:off x="16404" y="6819"/>
                <a:ext cx="794" cy="794"/>
              </a:xfrm>
              <a:prstGeom prst="ellipse">
                <a:avLst/>
              </a:prstGeom>
              <a:solidFill>
                <a:srgbClr val="333333"/>
              </a:solidFill>
              <a:ln w="25400" cap="flat" cmpd="sng">
                <a:solidFill>
                  <a:srgbClr val="A1A2A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p:txBody>
          </p:sp>
          <p:pic>
            <p:nvPicPr>
              <p:cNvPr id="237" name="图片 236" descr="Attribute-车检测-功能-ANPR-车牌 (1)"/>
              <p:cNvPicPr>
                <a:picLocks noChangeAspect="1"/>
              </p:cNvPicPr>
              <p:nvPr/>
            </p:nvPicPr>
            <p:blipFill>
              <a:blip r:embed="rId99">
                <a:extLst>
                  <a:ext uri="{96DAC541-7B7A-43D3-8B79-37D633B846F1}">
                    <asvg:svgBlip xmlns:asvg="http://schemas.microsoft.com/office/drawing/2016/SVG/main" r:embed="rId100"/>
                  </a:ext>
                </a:extLst>
              </a:blip>
              <a:stretch>
                <a:fillRect/>
              </a:stretch>
            </p:blipFill>
            <p:spPr>
              <a:xfrm>
                <a:off x="16518" y="6933"/>
                <a:ext cx="567" cy="567"/>
              </a:xfrm>
              <a:prstGeom prst="rect">
                <a:avLst/>
              </a:prstGeom>
            </p:spPr>
          </p:pic>
        </p:grpSp>
        <p:sp>
          <p:nvSpPr>
            <p:cNvPr id="241" name="文本框 240"/>
            <p:cNvSpPr txBox="1"/>
            <p:nvPr/>
          </p:nvSpPr>
          <p:spPr>
            <a:xfrm>
              <a:off x="17868" y="8298"/>
              <a:ext cx="439" cy="434"/>
            </a:xfrm>
            <a:prstGeom prst="rect">
              <a:avLst/>
            </a:prstGeom>
            <a:noFill/>
          </p:spPr>
          <p:txBody>
            <a:bodyPr wrap="square" rtlCol="0">
              <a:spAutoFit/>
            </a:bodyPr>
            <a:p>
              <a:r>
                <a:rPr lang="en-US" altLang="zh-CN" sz="1200"/>
                <a:t>...</a:t>
              </a:r>
              <a:endParaRPr lang="en-US" altLang="zh-CN" sz="1200"/>
            </a:p>
          </p:txBody>
        </p:sp>
      </p:grpSp>
      <p:sp>
        <p:nvSpPr>
          <p:cNvPr id="6" name="Text 3"/>
          <p:cNvSpPr/>
          <p:nvPr/>
        </p:nvSpPr>
        <p:spPr>
          <a:xfrm>
            <a:off x="432435" y="387985"/>
            <a:ext cx="8477885" cy="488950"/>
          </a:xfrm>
          <a:prstGeom prst="rect">
            <a:avLst/>
          </a:prstGeom>
          <a:noFill/>
        </p:spPr>
        <p:txBody>
          <a:bodyPr wrap="square" rtlCol="0" anchor="ctr"/>
          <a:p>
            <a:pPr marL="0" indent="0" algn="l">
              <a:lnSpc>
                <a:spcPts val="2880"/>
              </a:lnSpc>
              <a:buNone/>
            </a:pPr>
            <a:endParaRPr lang="en-US" altLang="zh-CN" sz="3200" kern="0" spc="-48" dirty="0">
              <a:solidFill>
                <a:srgbClr val="404040">
                  <a:alpha val="99000"/>
                </a:srgbClr>
              </a:solidFill>
              <a:latin typeface="Manrope SemiBold" charset="0"/>
              <a:ea typeface="宋体" pitchFamily="2" charset="-122"/>
              <a:cs typeface="Manrope SemiBold" charset="0"/>
              <a:sym typeface="+mn-ea"/>
            </a:endParaRPr>
          </a:p>
        </p:txBody>
      </p:sp>
      <p:sp>
        <p:nvSpPr>
          <p:cNvPr id="4" name="Text 3"/>
          <p:cNvSpPr/>
          <p:nvPr/>
        </p:nvSpPr>
        <p:spPr>
          <a:xfrm>
            <a:off x="432435" y="487680"/>
            <a:ext cx="8712835" cy="488950"/>
          </a:xfrm>
          <a:prstGeom prst="rect">
            <a:avLst/>
          </a:prstGeom>
          <a:noFill/>
        </p:spPr>
        <p:txBody>
          <a:bodyPr wrap="square" rtlCol="0" anchor="ctr"/>
          <a:p>
            <a:pPr marL="0" indent="0" algn="l">
              <a:lnSpc>
                <a:spcPts val="2880"/>
              </a:lnSpc>
              <a:buNone/>
            </a:pPr>
            <a:r>
              <a:rPr lang="en-US" altLang="zh-CN" sz="3200" kern="0" spc="-48" dirty="0">
                <a:solidFill>
                  <a:srgbClr val="404040">
                    <a:alpha val="99000"/>
                  </a:srgbClr>
                </a:solidFill>
                <a:latin typeface="Manrope SemiBold" charset="0"/>
                <a:ea typeface="宋体" pitchFamily="2" charset="-122"/>
                <a:cs typeface="Manrope SemiBold" charset="0"/>
                <a:sym typeface="+mn-ea"/>
              </a:rPr>
              <a:t>Full AI Compatibility: Events &amp; Attributes</a:t>
            </a:r>
            <a:endParaRPr lang="en-US" altLang="zh-CN" sz="3200" kern="0" spc="-48" dirty="0">
              <a:solidFill>
                <a:srgbClr val="404040">
                  <a:alpha val="99000"/>
                </a:srgbClr>
              </a:solidFill>
              <a:latin typeface="Manrope SemiBold" charset="0"/>
              <a:ea typeface="宋体" pitchFamily="2" charset="-122"/>
              <a:cs typeface="Manrope SemiBold" charset="0"/>
              <a:sym typeface="+mn-ea"/>
            </a:endParaRPr>
          </a:p>
        </p:txBody>
      </p:sp>
      <p:grpSp>
        <p:nvGrpSpPr>
          <p:cNvPr id="8" name="组合 7"/>
          <p:cNvGrpSpPr/>
          <p:nvPr/>
        </p:nvGrpSpPr>
        <p:grpSpPr>
          <a:xfrm>
            <a:off x="9214485" y="443230"/>
            <a:ext cx="2588260" cy="308610"/>
            <a:chOff x="13669" y="779"/>
            <a:chExt cx="4575" cy="546"/>
          </a:xfrm>
        </p:grpSpPr>
        <p:grpSp>
          <p:nvGrpSpPr>
            <p:cNvPr id="9" name="组合 8"/>
            <p:cNvGrpSpPr/>
            <p:nvPr/>
          </p:nvGrpSpPr>
          <p:grpSpPr>
            <a:xfrm rot="0">
              <a:off x="13669" y="779"/>
              <a:ext cx="2245" cy="546"/>
              <a:chOff x="13669" y="779"/>
              <a:chExt cx="2245" cy="546"/>
            </a:xfrm>
          </p:grpSpPr>
          <p:pic>
            <p:nvPicPr>
              <p:cNvPr id="25" name="图片 24" descr="新LOGO-彩色"/>
              <p:cNvPicPr>
                <a:picLocks noChangeAspect="1"/>
              </p:cNvPicPr>
              <p:nvPr>
                <p:custDataLst>
                  <p:tags r:id="rId101"/>
                </p:custDataLst>
              </p:nvPr>
            </p:nvPicPr>
            <p:blipFill>
              <a:blip r:embed="rId102"/>
              <a:stretch>
                <a:fillRect/>
              </a:stretch>
            </p:blipFill>
            <p:spPr>
              <a:xfrm>
                <a:off x="13669" y="779"/>
                <a:ext cx="1984" cy="546"/>
              </a:xfrm>
              <a:prstGeom prst="rect">
                <a:avLst/>
              </a:prstGeom>
            </p:spPr>
          </p:pic>
          <p:cxnSp>
            <p:nvCxnSpPr>
              <p:cNvPr id="33" name="直接连接符 32"/>
              <p:cNvCxnSpPr/>
              <p:nvPr>
                <p:custDataLst>
                  <p:tags r:id="rId103"/>
                </p:custDataLst>
              </p:nvPr>
            </p:nvCxnSpPr>
            <p:spPr>
              <a:xfrm>
                <a:off x="15914" y="897"/>
                <a:ext cx="0" cy="363"/>
              </a:xfrm>
              <a:prstGeom prst="line">
                <a:avLst/>
              </a:prstGeom>
              <a:ln>
                <a:solidFill>
                  <a:srgbClr val="595959"/>
                </a:solidFill>
              </a:ln>
            </p:spPr>
            <p:style>
              <a:lnRef idx="2">
                <a:schemeClr val="accent1"/>
              </a:lnRef>
              <a:fillRef idx="0">
                <a:srgbClr val="FFFFFF"/>
              </a:fillRef>
              <a:effectRef idx="0">
                <a:srgbClr val="FFFFFF"/>
              </a:effectRef>
              <a:fontRef idx="minor">
                <a:schemeClr val="tx1"/>
              </a:fontRef>
            </p:style>
          </p:cxnSp>
        </p:grpSp>
        <p:pic>
          <p:nvPicPr>
            <p:cNvPr id="34" name="图片 33" descr="milestone_logo"/>
            <p:cNvPicPr>
              <a:picLocks noChangeAspect="1"/>
            </p:cNvPicPr>
            <p:nvPr/>
          </p:nvPicPr>
          <p:blipFill>
            <a:blip r:embed="rId104"/>
            <a:stretch>
              <a:fillRect/>
            </a:stretch>
          </p:blipFill>
          <p:spPr>
            <a:xfrm>
              <a:off x="16164" y="885"/>
              <a:ext cx="2081" cy="371"/>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8" name="Text 3"/>
          <p:cNvSpPr/>
          <p:nvPr/>
        </p:nvSpPr>
        <p:spPr>
          <a:xfrm>
            <a:off x="432435" y="-34925"/>
            <a:ext cx="8477885" cy="488950"/>
          </a:xfrm>
          <a:prstGeom prst="rect">
            <a:avLst/>
          </a:prstGeom>
          <a:noFill/>
        </p:spPr>
        <p:txBody>
          <a:bodyPr wrap="square" rtlCol="0" anchor="ctr"/>
          <a:p>
            <a:pPr marL="0" indent="0" algn="l">
              <a:lnSpc>
                <a:spcPts val="2880"/>
              </a:lnSpc>
              <a:buNone/>
            </a:pPr>
            <a:endParaRPr lang="en-US" altLang="zh-CN" sz="3200" kern="0" spc="-48" dirty="0">
              <a:solidFill>
                <a:srgbClr val="404040">
                  <a:alpha val="99000"/>
                </a:srgbClr>
              </a:solidFill>
              <a:latin typeface="Manrope SemiBold" charset="0"/>
              <a:ea typeface="宋体" pitchFamily="2" charset="-122"/>
              <a:cs typeface="Manrope SemiBold" charset="0"/>
              <a:sym typeface="+mn-ea"/>
            </a:endParaRPr>
          </a:p>
        </p:txBody>
      </p:sp>
      <p:sp>
        <p:nvSpPr>
          <p:cNvPr id="43" name="灯片编号占位符 42"/>
          <p:cNvSpPr>
            <a:spLocks noGrp="1"/>
          </p:cNvSpPr>
          <p:nvPr/>
        </p:nvSpPr>
        <p:spPr>
          <a:xfrm>
            <a:off x="11386185" y="6381115"/>
            <a:ext cx="586740" cy="316865"/>
          </a:xfrm>
          <a:prstGeom prst="rect">
            <a:avLst/>
          </a:prstGeom>
        </p:spPr>
        <p:txBody>
          <a:bodyPr vert="horz" lIns="91440" tIns="45720" rIns="91440" bIns="45720" rtlCol="0" anchor="ctr">
            <a:normAutofit/>
          </a:bodyPr>
          <a:lstStyle>
            <a:defPPr>
              <a:defRPr lang="zh-CN"/>
            </a:defPPr>
            <a:lvl1pPr marL="0" algn="r" defTabSz="914400" rtl="0" eaLnBrk="1" latinLnBrk="0" hangingPunct="1">
              <a:defRPr sz="1000" kern="1200" baseline="0">
                <a:solidFill>
                  <a:schemeClr val="tx1">
                    <a:tint val="75000"/>
                  </a:schemeClr>
                </a:solidFill>
                <a:latin typeface="Manrope" charset="0"/>
                <a:ea typeface="Manrope" charset="0"/>
                <a:cs typeface="Manrope"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AE70B2-8BF9-45C0-BB95-33D1B9D3A854}" type="slidenum">
              <a:rPr lang="zh-CN" altLang="en-US" smtClean="0">
                <a:solidFill>
                  <a:schemeClr val="tx1">
                    <a:lumMod val="65000"/>
                    <a:lumOff val="35000"/>
                  </a:schemeClr>
                </a:solidFill>
              </a:rPr>
            </a:fld>
            <a:endParaRPr lang="zh-CN" altLang="en-US" dirty="0" smtClean="0">
              <a:solidFill>
                <a:schemeClr val="tx1">
                  <a:lumMod val="65000"/>
                  <a:lumOff val="35000"/>
                </a:schemeClr>
              </a:solidFill>
            </a:endParaRPr>
          </a:p>
        </p:txBody>
      </p:sp>
      <p:sp>
        <p:nvSpPr>
          <p:cNvPr id="65" name="圆角矩形 64"/>
          <p:cNvSpPr/>
          <p:nvPr>
            <p:custDataLst>
              <p:tags r:id="rId1"/>
            </p:custDataLst>
          </p:nvPr>
        </p:nvSpPr>
        <p:spPr>
          <a:xfrm>
            <a:off x="506095" y="1026795"/>
            <a:ext cx="3636010" cy="3331845"/>
          </a:xfrm>
          <a:prstGeom prst="roundRect">
            <a:avLst>
              <a:gd name="adj" fmla="val 3505"/>
            </a:avLst>
          </a:prstGeom>
          <a:solidFill>
            <a:schemeClr val="bg1"/>
          </a:solidFill>
          <a:ln w="12700" cmpd="sng">
            <a:solidFill>
              <a:srgbClr val="F6F7FB"/>
            </a:solidFill>
            <a:prstDash val="solid"/>
          </a:ln>
          <a:effectLst>
            <a:outerShdw blurRad="419100" dist="76200" dir="8100000" sx="98000" sy="98000" algn="tr" rotWithShape="0">
              <a:prstClr val="black">
                <a:alpha val="8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900">
                <a:cs typeface="Manrope" charset="0"/>
              </a:rPr>
              <a:t>      [             </a:t>
            </a:r>
            <a:endParaRPr lang="en-US" altLang="zh-CN" sz="900">
              <a:cs typeface="Manrope" charset="0"/>
            </a:endParaRPr>
          </a:p>
        </p:txBody>
      </p:sp>
      <p:sp>
        <p:nvSpPr>
          <p:cNvPr id="59" name="同侧圆角矩形 58"/>
          <p:cNvSpPr/>
          <p:nvPr/>
        </p:nvSpPr>
        <p:spPr>
          <a:xfrm>
            <a:off x="506095" y="1041400"/>
            <a:ext cx="3636010" cy="451485"/>
          </a:xfrm>
          <a:prstGeom prst="round2SameRect">
            <a:avLst/>
          </a:prstGeom>
          <a:solidFill>
            <a:srgbClr val="0D58C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16" name="文本框 83"/>
          <p:cNvSpPr txBox="1"/>
          <p:nvPr>
            <p:custDataLst>
              <p:tags r:id="rId2"/>
            </p:custDataLst>
          </p:nvPr>
        </p:nvSpPr>
        <p:spPr>
          <a:xfrm>
            <a:off x="676275" y="1522095"/>
            <a:ext cx="3106420" cy="891540"/>
          </a:xfrm>
          <a:prstGeom prst="rect">
            <a:avLst/>
          </a:prstGeom>
          <a:noFill/>
        </p:spPr>
        <p:txBody>
          <a:bodyPr wrap="square" rtlCol="0">
            <a:spAutoFit/>
          </a:bodyPr>
          <a:p>
            <a:pPr marL="171450" indent="-171450" algn="l" defTabSz="457200">
              <a:lnSpc>
                <a:spcPct val="130000"/>
              </a:lnSpc>
              <a:spcBef>
                <a:spcPts val="0"/>
              </a:spcBef>
              <a:spcAft>
                <a:spcPts val="0"/>
              </a:spcAft>
              <a:buClr>
                <a:srgbClr val="0D58C8"/>
              </a:buClr>
              <a:buSzTx/>
              <a:buFont typeface="Arial" panose="020B0604020202090204" pitchFamily="34" charset="0"/>
              <a:buChar char="•"/>
              <a:defRPr sz="1800">
                <a:solidFill>
                  <a:schemeClr val="tx1">
                    <a:alpha val="100000"/>
                  </a:schemeClr>
                </a:solidFill>
                <a:latin typeface="Calibri" panose="020F0502020204030204"/>
                <a:ea typeface="宋体" pitchFamily="2" charset="-122"/>
                <a:cs typeface="+mn-cs"/>
              </a:defRPr>
            </a:pPr>
            <a:r>
              <a:rPr lang="en-US" altLang="zh-CN" sz="1000" kern="0" spc="-18" dirty="0">
                <a:solidFill>
                  <a:srgbClr val="0D58C9">
                    <a:alpha val="99000"/>
                  </a:srgbClr>
                </a:solidFill>
                <a:latin typeface="Manrope" charset="0"/>
                <a:ea typeface="Manrope" pitchFamily="34" charset="-122"/>
                <a:cs typeface="Manrope" charset="0"/>
                <a:sym typeface="+mn-ea"/>
              </a:rPr>
              <a:t>Credential-free</a:t>
            </a:r>
            <a:r>
              <a:rPr lang="en-US" altLang="zh-CN" sz="1000" kern="0" spc="-18" dirty="0">
                <a:solidFill>
                  <a:srgbClr val="666666">
                    <a:alpha val="99000"/>
                  </a:srgbClr>
                </a:solidFill>
                <a:latin typeface="Manrope" charset="0"/>
                <a:ea typeface="Manrope" pitchFamily="34" charset="-122"/>
                <a:cs typeface="Manrope" charset="0"/>
                <a:sym typeface="+mn-ea"/>
              </a:rPr>
              <a:t> Camera Access</a:t>
            </a:r>
            <a:endParaRPr lang="en-US" altLang="zh-CN" sz="1000" kern="0" spc="-18" dirty="0">
              <a:solidFill>
                <a:srgbClr val="666666">
                  <a:alpha val="99000"/>
                </a:srgbClr>
              </a:solidFill>
              <a:latin typeface="Manrope" charset="0"/>
              <a:ea typeface="Manrope" pitchFamily="34" charset="-122"/>
              <a:cs typeface="Manrope" charset="0"/>
              <a:sym typeface="+mn-ea"/>
            </a:endParaRPr>
          </a:p>
          <a:p>
            <a:pPr marL="171450" indent="-171450" algn="l" defTabSz="457200">
              <a:lnSpc>
                <a:spcPct val="130000"/>
              </a:lnSpc>
              <a:spcBef>
                <a:spcPts val="0"/>
              </a:spcBef>
              <a:spcAft>
                <a:spcPts val="0"/>
              </a:spcAft>
              <a:buClr>
                <a:srgbClr val="0D58C8"/>
              </a:buClr>
              <a:buSzTx/>
              <a:buFont typeface="Arial" panose="020B0604020202090204" pitchFamily="34" charset="0"/>
              <a:buChar char="•"/>
              <a:defRPr sz="1800">
                <a:solidFill>
                  <a:schemeClr val="tx1">
                    <a:alpha val="100000"/>
                  </a:schemeClr>
                </a:solidFill>
                <a:latin typeface="Calibri" panose="020F0502020204030204"/>
                <a:ea typeface="宋体" pitchFamily="2" charset="-122"/>
                <a:cs typeface="+mn-cs"/>
              </a:defRPr>
            </a:pPr>
            <a:r>
              <a:rPr lang="en-US" altLang="zh-CN" sz="1000" kern="0" spc="-18" dirty="0">
                <a:solidFill>
                  <a:srgbClr val="666666">
                    <a:alpha val="99000"/>
                  </a:srgbClr>
                </a:solidFill>
                <a:latin typeface="Manrope" charset="0"/>
                <a:ea typeface="Manrope" pitchFamily="34" charset="-122"/>
                <a:cs typeface="Manrope" charset="0"/>
                <a:sym typeface="+mn-ea"/>
              </a:rPr>
              <a:t>Action Mangement for Flexible and Intuitive Action L</a:t>
            </a:r>
            <a:r>
              <a:rPr lang="en-US" altLang="zh-CN" sz="1000" kern="0" spc="-18" dirty="0">
                <a:solidFill>
                  <a:srgbClr val="666666">
                    <a:alpha val="99000"/>
                  </a:srgbClr>
                </a:solidFill>
                <a:latin typeface="Manrope" charset="0"/>
                <a:ea typeface="Manrope" pitchFamily="34" charset="-122"/>
                <a:cs typeface="Manrope" charset="0"/>
                <a:sym typeface="+mn-ea"/>
              </a:rPr>
              <a:t>inkage</a:t>
            </a:r>
            <a:endParaRPr lang="en-US" altLang="zh-CN" sz="1000" kern="0" spc="-18" dirty="0">
              <a:solidFill>
                <a:srgbClr val="666666">
                  <a:alpha val="99000"/>
                </a:srgbClr>
              </a:solidFill>
              <a:latin typeface="Manrope" charset="0"/>
              <a:ea typeface="Manrope" pitchFamily="34" charset="-122"/>
              <a:cs typeface="Manrope" charset="0"/>
              <a:sym typeface="+mn-ea"/>
            </a:endParaRPr>
          </a:p>
          <a:p>
            <a:pPr marL="171450" indent="-171450" algn="l" defTabSz="457200">
              <a:lnSpc>
                <a:spcPct val="130000"/>
              </a:lnSpc>
              <a:spcBef>
                <a:spcPts val="0"/>
              </a:spcBef>
              <a:spcAft>
                <a:spcPts val="0"/>
              </a:spcAft>
              <a:buClr>
                <a:srgbClr val="0D58C8"/>
              </a:buClr>
              <a:buSzTx/>
              <a:buFont typeface="Arial" panose="020B0604020202090204" pitchFamily="34" charset="0"/>
              <a:buChar char="•"/>
              <a:defRPr sz="1800">
                <a:solidFill>
                  <a:schemeClr val="tx1">
                    <a:alpha val="100000"/>
                  </a:schemeClr>
                </a:solidFill>
                <a:latin typeface="Calibri" panose="020F0502020204030204"/>
                <a:ea typeface="宋体" pitchFamily="2" charset="-122"/>
                <a:cs typeface="+mn-cs"/>
              </a:defRPr>
            </a:pPr>
            <a:r>
              <a:rPr lang="en-US" altLang="zh-CN" sz="1000" kern="0" spc="-18" dirty="0">
                <a:solidFill>
                  <a:srgbClr val="666666">
                    <a:alpha val="99000"/>
                  </a:srgbClr>
                </a:solidFill>
                <a:latin typeface="Manrope" charset="0"/>
                <a:ea typeface="Manrope" pitchFamily="34" charset="-122"/>
                <a:cs typeface="Manrope" charset="0"/>
                <a:sym typeface="+mn-ea"/>
              </a:rPr>
              <a:t>Batch Event Subscription</a:t>
            </a:r>
            <a:endParaRPr lang="en-US" altLang="zh-CN" sz="1000" kern="0" spc="-18" dirty="0">
              <a:solidFill>
                <a:srgbClr val="666666">
                  <a:alpha val="99000"/>
                </a:srgbClr>
              </a:solidFill>
              <a:latin typeface="Manrope" charset="0"/>
              <a:ea typeface="Manrope" pitchFamily="34" charset="-122"/>
              <a:cs typeface="Manrope" charset="0"/>
              <a:sym typeface="+mn-ea"/>
            </a:endParaRPr>
          </a:p>
        </p:txBody>
      </p:sp>
      <p:pic>
        <p:nvPicPr>
          <p:cNvPr id="11" name="图片 10" descr="免密登录"/>
          <p:cNvPicPr>
            <a:picLocks noChangeAspect="1"/>
          </p:cNvPicPr>
          <p:nvPr/>
        </p:nvPicPr>
        <p:blipFill>
          <a:blip r:embed="rId3"/>
          <a:stretch>
            <a:fillRect/>
          </a:stretch>
        </p:blipFill>
        <p:spPr>
          <a:xfrm>
            <a:off x="755650" y="2496820"/>
            <a:ext cx="3136265" cy="1663700"/>
          </a:xfrm>
          <a:prstGeom prst="rect">
            <a:avLst/>
          </a:prstGeom>
          <a:effectLst>
            <a:outerShdw blurRad="127000" dist="25400" dir="2700000" algn="tl" rotWithShape="0">
              <a:prstClr val="black">
                <a:alpha val="10000"/>
              </a:prstClr>
            </a:outerShdw>
          </a:effectLst>
        </p:spPr>
      </p:pic>
      <p:sp>
        <p:nvSpPr>
          <p:cNvPr id="60" name="Text 11"/>
          <p:cNvSpPr txBox="1"/>
          <p:nvPr>
            <p:custDataLst>
              <p:tags r:id="rId4"/>
            </p:custDataLst>
          </p:nvPr>
        </p:nvSpPr>
        <p:spPr>
          <a:xfrm>
            <a:off x="1092200" y="1168400"/>
            <a:ext cx="2517775" cy="228600"/>
          </a:xfrm>
          <a:prstGeom prst="rect">
            <a:avLst/>
          </a:prstGeom>
          <a:noFill/>
        </p:spPr>
        <p:txBody>
          <a:bodyPr wrap="square" lIns="0" tIns="0" rIns="0" bIns="0" rtlCol="0" anchor="ctr">
            <a:noAutofit/>
          </a:bodyPr>
          <a:lstStyle/>
          <a:p>
            <a:pPr algn="l"/>
            <a:r>
              <a:rPr lang="en-US" altLang="zh-CN" sz="1500" dirty="0">
                <a:solidFill>
                  <a:schemeClr val="bg1"/>
                </a:solidFill>
                <a:latin typeface="Manrope SemiBold" charset="0"/>
                <a:ea typeface="Manrope" charset="0"/>
                <a:cs typeface="Manrope SemiBold" charset="0"/>
                <a:sym typeface="+mn-ea"/>
              </a:rPr>
              <a:t>Simplified Configuration</a:t>
            </a:r>
            <a:endParaRPr lang="en-US" altLang="zh-CN" sz="1500" dirty="0">
              <a:solidFill>
                <a:schemeClr val="bg1"/>
              </a:solidFill>
              <a:latin typeface="Manrope SemiBold" charset="0"/>
              <a:ea typeface="Manrope" charset="0"/>
              <a:cs typeface="Manrope SemiBold" charset="0"/>
              <a:sym typeface="+mn-ea"/>
            </a:endParaRPr>
          </a:p>
        </p:txBody>
      </p:sp>
      <p:pic>
        <p:nvPicPr>
          <p:cNvPr id="62" name="图片 61" descr="Technology-掌握技术-设置-齿轮-手-技术"/>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24840" y="1086485"/>
            <a:ext cx="360045" cy="360045"/>
          </a:xfrm>
          <a:prstGeom prst="rect">
            <a:avLst/>
          </a:prstGeom>
        </p:spPr>
      </p:pic>
      <p:sp>
        <p:nvSpPr>
          <p:cNvPr id="67" name="圆角矩形 66"/>
          <p:cNvSpPr/>
          <p:nvPr>
            <p:custDataLst>
              <p:tags r:id="rId7"/>
            </p:custDataLst>
          </p:nvPr>
        </p:nvSpPr>
        <p:spPr>
          <a:xfrm>
            <a:off x="4305935" y="1027430"/>
            <a:ext cx="3636010" cy="3331210"/>
          </a:xfrm>
          <a:prstGeom prst="roundRect">
            <a:avLst>
              <a:gd name="adj" fmla="val 3505"/>
            </a:avLst>
          </a:prstGeom>
          <a:solidFill>
            <a:schemeClr val="bg1"/>
          </a:solidFill>
          <a:ln w="12700" cmpd="sng">
            <a:solidFill>
              <a:srgbClr val="F6F7FB"/>
            </a:solidFill>
            <a:prstDash val="solid"/>
          </a:ln>
          <a:effectLst>
            <a:outerShdw blurRad="419100" dist="76200" dir="8100000" sx="98000" sy="98000" algn="tr" rotWithShape="0">
              <a:prstClr val="black">
                <a:alpha val="8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900">
                <a:cs typeface="Manrope" charset="0"/>
              </a:rPr>
              <a:t>      [             </a:t>
            </a:r>
            <a:endParaRPr lang="en-US" altLang="zh-CN" sz="900">
              <a:cs typeface="Manrope" charset="0"/>
            </a:endParaRPr>
          </a:p>
        </p:txBody>
      </p:sp>
      <p:sp>
        <p:nvSpPr>
          <p:cNvPr id="68" name="同侧圆角矩形 67"/>
          <p:cNvSpPr/>
          <p:nvPr/>
        </p:nvSpPr>
        <p:spPr>
          <a:xfrm>
            <a:off x="4305935" y="1041400"/>
            <a:ext cx="3636010" cy="451485"/>
          </a:xfrm>
          <a:prstGeom prst="round2SameRect">
            <a:avLst/>
          </a:prstGeom>
          <a:solidFill>
            <a:srgbClr val="0D58C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74" name="图片 73" descr="Setting-设置-齿轮"/>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424680" y="1086485"/>
            <a:ext cx="360045" cy="360045"/>
          </a:xfrm>
          <a:prstGeom prst="rect">
            <a:avLst/>
          </a:prstGeom>
        </p:spPr>
      </p:pic>
      <p:sp>
        <p:nvSpPr>
          <p:cNvPr id="70" name="文本框 83"/>
          <p:cNvSpPr txBox="1"/>
          <p:nvPr>
            <p:custDataLst>
              <p:tags r:id="rId10"/>
            </p:custDataLst>
          </p:nvPr>
        </p:nvSpPr>
        <p:spPr>
          <a:xfrm>
            <a:off x="4455795" y="1722120"/>
            <a:ext cx="3345815" cy="491490"/>
          </a:xfrm>
          <a:prstGeom prst="rect">
            <a:avLst/>
          </a:prstGeom>
          <a:noFill/>
        </p:spPr>
        <p:txBody>
          <a:bodyPr wrap="square" rtlCol="0">
            <a:spAutoFit/>
          </a:bodyPr>
          <a:p>
            <a:pPr marL="171450" indent="-171450" algn="l" defTabSz="457200">
              <a:lnSpc>
                <a:spcPct val="130000"/>
              </a:lnSpc>
              <a:spcBef>
                <a:spcPts val="0"/>
              </a:spcBef>
              <a:spcAft>
                <a:spcPts val="0"/>
              </a:spcAft>
              <a:buClr>
                <a:srgbClr val="0D58C8"/>
              </a:buClr>
              <a:buSzTx/>
              <a:buFont typeface="Arial" panose="020B0604020202090204" pitchFamily="34" charset="0"/>
              <a:buChar char="•"/>
              <a:defRPr sz="1800">
                <a:solidFill>
                  <a:schemeClr val="tx1">
                    <a:alpha val="100000"/>
                  </a:schemeClr>
                </a:solidFill>
                <a:latin typeface="Calibri" panose="020F0502020204030204"/>
                <a:ea typeface="宋体" pitchFamily="2" charset="-122"/>
                <a:cs typeface="+mn-cs"/>
              </a:defRPr>
            </a:pPr>
            <a:r>
              <a:rPr lang="en-US" altLang="zh-CN" sz="1000" kern="0" spc="-18" dirty="0">
                <a:solidFill>
                  <a:srgbClr val="666666">
                    <a:alpha val="99000"/>
                  </a:srgbClr>
                </a:solidFill>
                <a:latin typeface="Manrope" charset="0"/>
                <a:ea typeface="Manrope" pitchFamily="34" charset="-122"/>
                <a:cs typeface="Manrope" charset="0"/>
                <a:sym typeface="+mn-ea"/>
              </a:rPr>
              <a:t>Milesight Camera View </a:t>
            </a:r>
            <a:endParaRPr lang="en-US" altLang="zh-CN" sz="1000" kern="0" spc="-18" dirty="0">
              <a:solidFill>
                <a:srgbClr val="666666">
                  <a:alpha val="99000"/>
                </a:srgbClr>
              </a:solidFill>
              <a:latin typeface="Manrope" charset="0"/>
              <a:ea typeface="Manrope" pitchFamily="34" charset="-122"/>
              <a:cs typeface="Manrope" charset="0"/>
              <a:sym typeface="+mn-ea"/>
            </a:endParaRPr>
          </a:p>
          <a:p>
            <a:pPr marL="171450" indent="-171450" algn="l" defTabSz="457200">
              <a:lnSpc>
                <a:spcPct val="130000"/>
              </a:lnSpc>
              <a:spcBef>
                <a:spcPts val="0"/>
              </a:spcBef>
              <a:spcAft>
                <a:spcPts val="0"/>
              </a:spcAft>
              <a:buClr>
                <a:srgbClr val="0D58C8"/>
              </a:buClr>
              <a:buSzTx/>
              <a:buFont typeface="Arial" panose="020B0604020202090204" pitchFamily="34" charset="0"/>
              <a:buChar char="•"/>
              <a:defRPr sz="1800">
                <a:solidFill>
                  <a:schemeClr val="tx1">
                    <a:alpha val="100000"/>
                  </a:schemeClr>
                </a:solidFill>
                <a:latin typeface="Calibri" panose="020F0502020204030204"/>
                <a:ea typeface="宋体" pitchFamily="2" charset="-122"/>
                <a:cs typeface="+mn-cs"/>
              </a:defRPr>
            </a:pPr>
            <a:r>
              <a:rPr lang="en-US" altLang="zh-CN" sz="1000" kern="0" spc="-18" dirty="0">
                <a:solidFill>
                  <a:srgbClr val="0D58C9">
                    <a:alpha val="99000"/>
                  </a:srgbClr>
                </a:solidFill>
                <a:latin typeface="Manrope" charset="0"/>
                <a:ea typeface="Manrope" pitchFamily="34" charset="-122"/>
                <a:cs typeface="Manrope" charset="0"/>
                <a:sym typeface="+mn-ea"/>
              </a:rPr>
              <a:t>Centralized Firmware Management</a:t>
            </a:r>
            <a:endParaRPr lang="en-US" altLang="zh-CN" sz="1000" kern="0" spc="-18" dirty="0">
              <a:solidFill>
                <a:srgbClr val="666666">
                  <a:alpha val="99000"/>
                </a:srgbClr>
              </a:solidFill>
              <a:latin typeface="Manrope" charset="0"/>
              <a:ea typeface="Manrope" pitchFamily="34" charset="-122"/>
              <a:cs typeface="Manrope" charset="0"/>
              <a:sym typeface="+mn-ea"/>
            </a:endParaRPr>
          </a:p>
        </p:txBody>
      </p:sp>
      <p:sp>
        <p:nvSpPr>
          <p:cNvPr id="72" name="Text 11"/>
          <p:cNvSpPr txBox="1"/>
          <p:nvPr>
            <p:custDataLst>
              <p:tags r:id="rId11"/>
            </p:custDataLst>
          </p:nvPr>
        </p:nvSpPr>
        <p:spPr>
          <a:xfrm>
            <a:off x="4892040" y="1168400"/>
            <a:ext cx="2517775" cy="228600"/>
          </a:xfrm>
          <a:prstGeom prst="rect">
            <a:avLst/>
          </a:prstGeom>
          <a:noFill/>
        </p:spPr>
        <p:txBody>
          <a:bodyPr wrap="square" lIns="0" tIns="0" rIns="0" bIns="0" rtlCol="0" anchor="ctr">
            <a:noAutofit/>
          </a:bodyPr>
          <a:lstStyle/>
          <a:p>
            <a:pPr algn="l"/>
            <a:r>
              <a:rPr lang="en-US" altLang="zh-CN" sz="1500" dirty="0">
                <a:solidFill>
                  <a:schemeClr val="bg1"/>
                </a:solidFill>
                <a:latin typeface="Manrope SemiBold" charset="0"/>
                <a:ea typeface="Manrope" charset="0"/>
                <a:cs typeface="Manrope SemiBold" charset="0"/>
                <a:sym typeface="+mn-ea"/>
              </a:rPr>
              <a:t>Centralized Maintenance</a:t>
            </a:r>
            <a:endParaRPr lang="en-US" altLang="zh-CN" sz="1500" dirty="0">
              <a:solidFill>
                <a:schemeClr val="bg1"/>
              </a:solidFill>
              <a:latin typeface="Manrope SemiBold" charset="0"/>
              <a:ea typeface="Manrope" charset="0"/>
              <a:cs typeface="Manrope SemiBold" charset="0"/>
              <a:sym typeface="+mn-ea"/>
            </a:endParaRPr>
          </a:p>
        </p:txBody>
      </p:sp>
      <p:pic>
        <p:nvPicPr>
          <p:cNvPr id="77" name="图片 76" descr="车牌属性搜索"/>
          <p:cNvPicPr>
            <a:picLocks noChangeAspect="1"/>
          </p:cNvPicPr>
          <p:nvPr/>
        </p:nvPicPr>
        <p:blipFill>
          <a:blip r:embed="rId12"/>
          <a:stretch>
            <a:fillRect/>
          </a:stretch>
        </p:blipFill>
        <p:spPr>
          <a:xfrm>
            <a:off x="4555490" y="2499995"/>
            <a:ext cx="3136900" cy="1660525"/>
          </a:xfrm>
          <a:prstGeom prst="rect">
            <a:avLst/>
          </a:prstGeom>
          <a:effectLst>
            <a:outerShdw blurRad="127000" dist="25400" dir="2700000" algn="tl" rotWithShape="0">
              <a:prstClr val="black">
                <a:alpha val="10000"/>
              </a:prstClr>
            </a:outerShdw>
          </a:effectLst>
        </p:spPr>
      </p:pic>
      <p:sp>
        <p:nvSpPr>
          <p:cNvPr id="81" name="圆角矩形 80"/>
          <p:cNvSpPr/>
          <p:nvPr>
            <p:custDataLst>
              <p:tags r:id="rId13"/>
            </p:custDataLst>
          </p:nvPr>
        </p:nvSpPr>
        <p:spPr>
          <a:xfrm>
            <a:off x="8105775" y="1028065"/>
            <a:ext cx="3636010" cy="3330575"/>
          </a:xfrm>
          <a:prstGeom prst="roundRect">
            <a:avLst>
              <a:gd name="adj" fmla="val 3505"/>
            </a:avLst>
          </a:prstGeom>
          <a:solidFill>
            <a:schemeClr val="bg1"/>
          </a:solidFill>
          <a:ln w="12700" cmpd="sng">
            <a:solidFill>
              <a:srgbClr val="F6F7FB"/>
            </a:solidFill>
            <a:prstDash val="solid"/>
          </a:ln>
          <a:effectLst>
            <a:outerShdw blurRad="419100" dist="76200" dir="8100000" sx="98000" sy="98000" algn="tr" rotWithShape="0">
              <a:prstClr val="black">
                <a:alpha val="8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900">
                <a:cs typeface="Manrope" charset="0"/>
              </a:rPr>
              <a:t>      [             </a:t>
            </a:r>
            <a:endParaRPr lang="en-US" altLang="zh-CN" sz="900">
              <a:cs typeface="Manrope" charset="0"/>
            </a:endParaRPr>
          </a:p>
        </p:txBody>
      </p:sp>
      <p:sp>
        <p:nvSpPr>
          <p:cNvPr id="82" name="同侧圆角矩形 81"/>
          <p:cNvSpPr/>
          <p:nvPr/>
        </p:nvSpPr>
        <p:spPr>
          <a:xfrm>
            <a:off x="8105775" y="1042670"/>
            <a:ext cx="3636010" cy="451485"/>
          </a:xfrm>
          <a:prstGeom prst="round2SameRect">
            <a:avLst/>
          </a:prstGeom>
          <a:solidFill>
            <a:srgbClr val="0D58C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3" name="文本框 83"/>
          <p:cNvSpPr txBox="1"/>
          <p:nvPr>
            <p:custDataLst>
              <p:tags r:id="rId14"/>
            </p:custDataLst>
          </p:nvPr>
        </p:nvSpPr>
        <p:spPr>
          <a:xfrm>
            <a:off x="8275955" y="1522095"/>
            <a:ext cx="3233420" cy="891540"/>
          </a:xfrm>
          <a:prstGeom prst="rect">
            <a:avLst/>
          </a:prstGeom>
          <a:noFill/>
        </p:spPr>
        <p:txBody>
          <a:bodyPr wrap="square" rtlCol="0">
            <a:spAutoFit/>
          </a:bodyPr>
          <a:p>
            <a:pPr marL="171450" indent="-171450" algn="l" defTabSz="457200">
              <a:lnSpc>
                <a:spcPct val="130000"/>
              </a:lnSpc>
              <a:spcBef>
                <a:spcPts val="0"/>
              </a:spcBef>
              <a:spcAft>
                <a:spcPts val="0"/>
              </a:spcAft>
              <a:buClr>
                <a:srgbClr val="0D58C8"/>
              </a:buClr>
              <a:buSzTx/>
              <a:buFont typeface="Arial" panose="020B0604020202090204" pitchFamily="34" charset="0"/>
              <a:buChar char="•"/>
              <a:defRPr sz="1800">
                <a:solidFill>
                  <a:schemeClr val="tx1">
                    <a:alpha val="100000"/>
                  </a:schemeClr>
                </a:solidFill>
                <a:latin typeface="Calibri" panose="020F0502020204030204"/>
                <a:ea typeface="宋体" pitchFamily="2" charset="-122"/>
                <a:cs typeface="+mn-cs"/>
              </a:defRPr>
            </a:pPr>
            <a:r>
              <a:rPr lang="en-US" altLang="zh-CN" sz="1000" kern="0" spc="-18" dirty="0">
                <a:solidFill>
                  <a:srgbClr val="666666">
                    <a:alpha val="99000"/>
                  </a:srgbClr>
                </a:solidFill>
                <a:latin typeface="Manrope" charset="0"/>
                <a:ea typeface="Manrope" pitchFamily="34" charset="-122"/>
                <a:cs typeface="Manrope" charset="0"/>
                <a:sym typeface="+mn-ea"/>
              </a:rPr>
              <a:t>Milesight Fisheye Dewarping</a:t>
            </a:r>
            <a:endParaRPr lang="en-US" altLang="zh-CN" sz="1000" kern="0" spc="-18" dirty="0">
              <a:solidFill>
                <a:srgbClr val="666666">
                  <a:alpha val="99000"/>
                </a:srgbClr>
              </a:solidFill>
              <a:latin typeface="Manrope" charset="0"/>
              <a:ea typeface="Manrope" pitchFamily="34" charset="-122"/>
              <a:cs typeface="Manrope" charset="0"/>
              <a:sym typeface="+mn-ea"/>
            </a:endParaRPr>
          </a:p>
          <a:p>
            <a:pPr marL="171450" indent="-171450" algn="l" defTabSz="457200">
              <a:lnSpc>
                <a:spcPct val="130000"/>
              </a:lnSpc>
              <a:spcBef>
                <a:spcPts val="0"/>
              </a:spcBef>
              <a:spcAft>
                <a:spcPts val="0"/>
              </a:spcAft>
              <a:buClr>
                <a:srgbClr val="0D58C8"/>
              </a:buClr>
              <a:buSzTx/>
              <a:buFont typeface="Arial" panose="020B0604020202090204" pitchFamily="34" charset="0"/>
              <a:buChar char="•"/>
              <a:defRPr sz="1800">
                <a:solidFill>
                  <a:schemeClr val="tx1">
                    <a:alpha val="100000"/>
                  </a:schemeClr>
                </a:solidFill>
                <a:latin typeface="Calibri" panose="020F0502020204030204"/>
                <a:ea typeface="宋体" pitchFamily="2" charset="-122"/>
                <a:cs typeface="+mn-cs"/>
              </a:defRPr>
            </a:pPr>
            <a:r>
              <a:rPr lang="en-US" altLang="zh-CN" sz="1000" kern="0" spc="-18" dirty="0">
                <a:solidFill>
                  <a:srgbClr val="0D58C9">
                    <a:alpha val="99000"/>
                  </a:srgbClr>
                </a:solidFill>
                <a:latin typeface="Manrope" charset="0"/>
                <a:ea typeface="Manrope" pitchFamily="34" charset="-122"/>
                <a:cs typeface="Manrope" charset="0"/>
                <a:sym typeface="+mn-ea"/>
              </a:rPr>
              <a:t>Centralized Watchist Management </a:t>
            </a:r>
            <a:r>
              <a:rPr lang="en-US" altLang="zh-CN" sz="1000" kern="0" spc="-18" dirty="0">
                <a:solidFill>
                  <a:srgbClr val="666666">
                    <a:alpha val="99000"/>
                  </a:srgbClr>
                </a:solidFill>
                <a:latin typeface="Manrope" charset="0"/>
                <a:ea typeface="Manrope" pitchFamily="34" charset="-122"/>
                <a:cs typeface="Manrope" charset="0"/>
                <a:sym typeface="+mn-ea"/>
              </a:rPr>
              <a:t>and </a:t>
            </a:r>
            <a:r>
              <a:rPr lang="en-US" altLang="zh-CN" sz="1000" kern="0" spc="-18" dirty="0">
                <a:solidFill>
                  <a:srgbClr val="0D58C9">
                    <a:alpha val="99000"/>
                  </a:srgbClr>
                </a:solidFill>
                <a:latin typeface="Manrope" charset="0"/>
                <a:ea typeface="Manrope" pitchFamily="34" charset="-122"/>
                <a:cs typeface="Manrope" charset="0"/>
                <a:sym typeface="+mn-ea"/>
              </a:rPr>
              <a:t>Event Triggering</a:t>
            </a:r>
            <a:endParaRPr lang="en-US" altLang="zh-CN" sz="1000" kern="0" spc="-18" dirty="0">
              <a:solidFill>
                <a:srgbClr val="0D58C9">
                  <a:alpha val="99000"/>
                </a:srgbClr>
              </a:solidFill>
              <a:latin typeface="Manrope" charset="0"/>
              <a:ea typeface="Manrope" pitchFamily="34" charset="-122"/>
              <a:cs typeface="Manrope" charset="0"/>
              <a:sym typeface="+mn-ea"/>
            </a:endParaRPr>
          </a:p>
          <a:p>
            <a:pPr marL="171450" indent="-171450" algn="l" defTabSz="457200">
              <a:lnSpc>
                <a:spcPct val="130000"/>
              </a:lnSpc>
              <a:spcBef>
                <a:spcPts val="0"/>
              </a:spcBef>
              <a:spcAft>
                <a:spcPts val="0"/>
              </a:spcAft>
              <a:buClr>
                <a:srgbClr val="0D58C8"/>
              </a:buClr>
              <a:buSzTx/>
              <a:buFont typeface="Arial" panose="020B0604020202090204" pitchFamily="34" charset="0"/>
              <a:buChar char="•"/>
              <a:defRPr sz="1800">
                <a:solidFill>
                  <a:schemeClr val="tx1">
                    <a:alpha val="100000"/>
                  </a:schemeClr>
                </a:solidFill>
                <a:latin typeface="Calibri" panose="020F0502020204030204"/>
                <a:ea typeface="宋体" pitchFamily="2" charset="-122"/>
                <a:cs typeface="+mn-cs"/>
              </a:defRPr>
            </a:pPr>
            <a:r>
              <a:rPr lang="en-US" altLang="zh-CN" sz="1000" kern="0" spc="-18" dirty="0">
                <a:solidFill>
                  <a:srgbClr val="0D58C9">
                    <a:alpha val="99000"/>
                  </a:srgbClr>
                </a:solidFill>
                <a:latin typeface="Manrope" charset="0"/>
                <a:ea typeface="Manrope" pitchFamily="34" charset="-122"/>
                <a:cs typeface="Manrope" charset="0"/>
                <a:sym typeface="+mn-ea"/>
              </a:rPr>
              <a:t>Smart Search </a:t>
            </a:r>
            <a:r>
              <a:rPr lang="en-US" altLang="zh-CN" sz="1000" kern="0" spc="-18" dirty="0">
                <a:solidFill>
                  <a:srgbClr val="666666">
                    <a:alpha val="99000"/>
                  </a:srgbClr>
                </a:solidFill>
                <a:latin typeface="Manrope" charset="0"/>
                <a:ea typeface="Manrope" pitchFamily="34" charset="-122"/>
                <a:cs typeface="Manrope" charset="0"/>
                <a:sym typeface="+mn-ea"/>
              </a:rPr>
              <a:t>L</a:t>
            </a:r>
            <a:r>
              <a:rPr lang="en-US" altLang="zh-CN" sz="1000" kern="0" spc="-18" dirty="0">
                <a:solidFill>
                  <a:srgbClr val="666666">
                    <a:alpha val="99000"/>
                  </a:srgbClr>
                </a:solidFill>
                <a:latin typeface="Manrope" charset="0"/>
                <a:ea typeface="Manrope" pitchFamily="34" charset="-122"/>
                <a:cs typeface="Manrope" charset="0"/>
                <a:sym typeface="+mn-ea"/>
              </a:rPr>
              <a:t>everaging Camera Metadata</a:t>
            </a:r>
            <a:endParaRPr lang="en-US" altLang="zh-CN" sz="1000" kern="0" spc="-18" dirty="0">
              <a:solidFill>
                <a:srgbClr val="666666">
                  <a:alpha val="99000"/>
                </a:srgbClr>
              </a:solidFill>
              <a:latin typeface="Manrope" charset="0"/>
              <a:ea typeface="Manrope" pitchFamily="34" charset="-122"/>
              <a:cs typeface="Manrope" charset="0"/>
              <a:sym typeface="+mn-ea"/>
            </a:endParaRPr>
          </a:p>
        </p:txBody>
      </p:sp>
      <p:sp>
        <p:nvSpPr>
          <p:cNvPr id="88" name="Text 11"/>
          <p:cNvSpPr txBox="1"/>
          <p:nvPr>
            <p:custDataLst>
              <p:tags r:id="rId15"/>
            </p:custDataLst>
          </p:nvPr>
        </p:nvSpPr>
        <p:spPr>
          <a:xfrm>
            <a:off x="8691880" y="1169670"/>
            <a:ext cx="2517775" cy="228600"/>
          </a:xfrm>
          <a:prstGeom prst="rect">
            <a:avLst/>
          </a:prstGeom>
          <a:noFill/>
        </p:spPr>
        <p:txBody>
          <a:bodyPr wrap="square" lIns="0" tIns="0" rIns="0" bIns="0" rtlCol="0" anchor="ctr">
            <a:noAutofit/>
          </a:bodyPr>
          <a:lstStyle/>
          <a:p>
            <a:pPr algn="l"/>
            <a:r>
              <a:rPr lang="en-US" altLang="zh-CN" sz="1500" dirty="0">
                <a:solidFill>
                  <a:schemeClr val="bg1"/>
                </a:solidFill>
                <a:latin typeface="Manrope SemiBold" charset="0"/>
                <a:ea typeface="Manrope" charset="0"/>
                <a:cs typeface="Manrope SemiBold" charset="0"/>
                <a:sym typeface="+mn-ea"/>
              </a:rPr>
              <a:t>Actionable Application</a:t>
            </a:r>
            <a:endParaRPr lang="en-US" altLang="zh-CN" sz="1500" dirty="0">
              <a:solidFill>
                <a:schemeClr val="bg1"/>
              </a:solidFill>
              <a:latin typeface="Manrope SemiBold" charset="0"/>
              <a:ea typeface="Manrope" charset="0"/>
              <a:cs typeface="Manrope SemiBold" charset="0"/>
              <a:sym typeface="+mn-ea"/>
            </a:endParaRPr>
          </a:p>
        </p:txBody>
      </p:sp>
      <p:pic>
        <p:nvPicPr>
          <p:cNvPr id="93" name="图片 92" descr="Technology-掌握技术-设置-齿轮-手-技术"/>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224520" y="1087755"/>
            <a:ext cx="360045" cy="360045"/>
          </a:xfrm>
          <a:prstGeom prst="rect">
            <a:avLst/>
          </a:prstGeom>
        </p:spPr>
      </p:pic>
      <p:pic>
        <p:nvPicPr>
          <p:cNvPr id="104" name="图片 103" descr="WPS图片"/>
          <p:cNvPicPr>
            <a:picLocks noChangeAspect="1"/>
          </p:cNvPicPr>
          <p:nvPr/>
        </p:nvPicPr>
        <p:blipFill>
          <a:blip r:embed="rId16"/>
          <a:stretch>
            <a:fillRect/>
          </a:stretch>
        </p:blipFill>
        <p:spPr>
          <a:xfrm>
            <a:off x="8370570" y="2465705"/>
            <a:ext cx="3105785" cy="1694815"/>
          </a:xfrm>
          <a:prstGeom prst="rect">
            <a:avLst/>
          </a:prstGeom>
          <a:effectLst>
            <a:outerShdw blurRad="127000" dist="25400" dir="2700000" algn="tl" rotWithShape="0">
              <a:prstClr val="black">
                <a:alpha val="10000"/>
              </a:prstClr>
            </a:outerShdw>
          </a:effectLst>
        </p:spPr>
      </p:pic>
      <p:grpSp>
        <p:nvGrpSpPr>
          <p:cNvPr id="120" name="组合 119"/>
          <p:cNvGrpSpPr/>
          <p:nvPr/>
        </p:nvGrpSpPr>
        <p:grpSpPr>
          <a:xfrm>
            <a:off x="413385" y="4536440"/>
            <a:ext cx="11328400" cy="1885315"/>
            <a:chOff x="651" y="7000"/>
            <a:chExt cx="17840" cy="2969"/>
          </a:xfrm>
        </p:grpSpPr>
        <p:grpSp>
          <p:nvGrpSpPr>
            <p:cNvPr id="61" name="组合 60"/>
            <p:cNvGrpSpPr/>
            <p:nvPr/>
          </p:nvGrpSpPr>
          <p:grpSpPr>
            <a:xfrm>
              <a:off x="651" y="7000"/>
              <a:ext cx="17840" cy="2969"/>
              <a:chOff x="651" y="6880"/>
              <a:chExt cx="17840" cy="2969"/>
            </a:xfrm>
          </p:grpSpPr>
          <p:sp>
            <p:nvSpPr>
              <p:cNvPr id="29" name="圆角矩形 28"/>
              <p:cNvSpPr/>
              <p:nvPr/>
            </p:nvSpPr>
            <p:spPr>
              <a:xfrm>
                <a:off x="818" y="6880"/>
                <a:ext cx="17673" cy="2969"/>
              </a:xfrm>
              <a:prstGeom prst="roundRect">
                <a:avLst>
                  <a:gd name="adj" fmla="val 6007"/>
                </a:avLst>
              </a:prstGeom>
              <a:solidFill>
                <a:schemeClr val="bg1"/>
              </a:solidFill>
              <a:ln w="12700" cmpd="sng">
                <a:solidFill>
                  <a:srgbClr val="F6F7FB"/>
                </a:solidFill>
                <a:prstDash val="solid"/>
              </a:ln>
              <a:effectLst>
                <a:outerShdw blurRad="419100" dist="76200" dir="8100000" sx="98000" sy="98000" algn="tr" rotWithShape="0">
                  <a:prstClr val="black">
                    <a:alpha val="8000"/>
                  </a:prstClr>
                </a:outerShdw>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en-US" altLang="zh-CN" sz="900">
                  <a:cs typeface="Manrope" charset="0"/>
                  <a:sym typeface="+mn-ea"/>
                </a:endParaRPr>
              </a:p>
            </p:txBody>
          </p:sp>
          <p:sp>
            <p:nvSpPr>
              <p:cNvPr id="31" name="文本框 30"/>
              <p:cNvSpPr txBox="1"/>
              <p:nvPr/>
            </p:nvSpPr>
            <p:spPr>
              <a:xfrm>
                <a:off x="5758" y="7167"/>
                <a:ext cx="3103" cy="483"/>
              </a:xfrm>
              <a:prstGeom prst="rect">
                <a:avLst/>
              </a:prstGeom>
            </p:spPr>
            <p:txBody>
              <a:bodyPr wrap="square">
                <a:spAutoFit/>
              </a:bodyPr>
              <a:p>
                <a:pPr algn="ctr"/>
                <a:r>
                  <a:rPr lang="en-US" altLang="zh-CN" sz="1400">
                    <a:solidFill>
                      <a:schemeClr val="tx1">
                        <a:lumMod val="50000"/>
                        <a:lumOff val="50000"/>
                      </a:schemeClr>
                    </a:solidFill>
                    <a:latin typeface="Manrope SemiBold" charset="0"/>
                    <a:cs typeface="Manrope SemiBold" charset="0"/>
                  </a:rPr>
                  <a:t>Milesight Dashboard</a:t>
                </a:r>
                <a:endParaRPr lang="en-US" altLang="zh-CN" sz="1400">
                  <a:solidFill>
                    <a:schemeClr val="tx1">
                      <a:lumMod val="50000"/>
                      <a:lumOff val="50000"/>
                    </a:schemeClr>
                  </a:solidFill>
                  <a:latin typeface="Manrope SemiBold" charset="0"/>
                  <a:cs typeface="Manrope SemiBold" charset="0"/>
                </a:endParaRPr>
              </a:p>
            </p:txBody>
          </p:sp>
          <p:sp>
            <p:nvSpPr>
              <p:cNvPr id="33" name="Text 3"/>
              <p:cNvSpPr/>
              <p:nvPr/>
            </p:nvSpPr>
            <p:spPr>
              <a:xfrm>
                <a:off x="651" y="8460"/>
                <a:ext cx="3031" cy="770"/>
              </a:xfrm>
              <a:prstGeom prst="rect">
                <a:avLst/>
              </a:prstGeom>
              <a:noFill/>
            </p:spPr>
            <p:txBody>
              <a:bodyPr wrap="square" rtlCol="0" anchor="ctr"/>
              <a:p>
                <a:pPr marL="0" indent="0" algn="l">
                  <a:lnSpc>
                    <a:spcPct val="100000"/>
                  </a:lnSpc>
                  <a:buNone/>
                </a:pPr>
                <a:endParaRPr lang="en-US" altLang="zh-CN" sz="2000" b="1" kern="0" spc="-48" dirty="0">
                  <a:solidFill>
                    <a:srgbClr val="404040">
                      <a:alpha val="99000"/>
                    </a:srgbClr>
                  </a:solidFill>
                  <a:latin typeface="+mj-lt"/>
                  <a:ea typeface="宋体" pitchFamily="2" charset="-122"/>
                  <a:cs typeface="+mj-lt"/>
                  <a:sym typeface="+mn-ea"/>
                </a:endParaRPr>
              </a:p>
            </p:txBody>
          </p:sp>
          <p:pic>
            <p:nvPicPr>
              <p:cNvPr id="257" name="Google Shape;257;p53"/>
              <p:cNvPicPr preferRelativeResize="0">
                <a:picLocks noChangeAspect="1"/>
              </p:cNvPicPr>
              <p:nvPr/>
            </p:nvPicPr>
            <p:blipFill rotWithShape="1">
              <a:blip r:embed="rId17"/>
              <a:srcRect/>
              <a:stretch>
                <a:fillRect/>
              </a:stretch>
            </p:blipFill>
            <p:spPr>
              <a:xfrm>
                <a:off x="6157" y="7780"/>
                <a:ext cx="2304" cy="1997"/>
              </a:xfrm>
              <a:prstGeom prst="rect">
                <a:avLst/>
              </a:prstGeom>
              <a:noFill/>
              <a:ln>
                <a:noFill/>
              </a:ln>
            </p:spPr>
          </p:pic>
          <p:sp>
            <p:nvSpPr>
              <p:cNvPr id="17" name="文本框 16"/>
              <p:cNvSpPr txBox="1"/>
              <p:nvPr/>
            </p:nvSpPr>
            <p:spPr>
              <a:xfrm>
                <a:off x="11280" y="7167"/>
                <a:ext cx="5053" cy="483"/>
              </a:xfrm>
              <a:prstGeom prst="rect">
                <a:avLst/>
              </a:prstGeom>
              <a:noFill/>
            </p:spPr>
            <p:txBody>
              <a:bodyPr wrap="square" rtlCol="0" anchor="t">
                <a:spAutoFit/>
              </a:bodyPr>
              <a:p>
                <a:pPr algn="ctr"/>
                <a:r>
                  <a:rPr lang="en-US" altLang="zh-CN" sz="1400">
                    <a:solidFill>
                      <a:schemeClr val="tx1">
                        <a:lumMod val="50000"/>
                        <a:lumOff val="50000"/>
                      </a:schemeClr>
                    </a:solidFill>
                    <a:latin typeface="Manrope SemiBold" charset="0"/>
                    <a:cs typeface="Manrope SemiBold" charset="0"/>
                    <a:sym typeface="+mn-ea"/>
                  </a:rPr>
                  <a:t>IoT Data Integration</a:t>
                </a:r>
                <a:endParaRPr lang="en-US" altLang="zh-CN" sz="1400">
                  <a:solidFill>
                    <a:schemeClr val="tx1">
                      <a:lumMod val="50000"/>
                      <a:lumOff val="50000"/>
                    </a:schemeClr>
                  </a:solidFill>
                  <a:latin typeface="Manrope SemiBold" charset="0"/>
                  <a:cs typeface="Manrope SemiBold" charset="0"/>
                  <a:sym typeface="+mn-ea"/>
                </a:endParaRPr>
              </a:p>
            </p:txBody>
          </p:sp>
          <p:grpSp>
            <p:nvGrpSpPr>
              <p:cNvPr id="28" name="组合 27"/>
              <p:cNvGrpSpPr/>
              <p:nvPr/>
            </p:nvGrpSpPr>
            <p:grpSpPr>
              <a:xfrm rot="0">
                <a:off x="1341" y="7089"/>
                <a:ext cx="3964" cy="2470"/>
                <a:chOff x="681" y="6124"/>
                <a:chExt cx="3964" cy="2470"/>
              </a:xfrm>
            </p:grpSpPr>
            <p:sp>
              <p:nvSpPr>
                <p:cNvPr id="26" name="文本框 25"/>
                <p:cNvSpPr txBox="1"/>
                <p:nvPr/>
              </p:nvSpPr>
              <p:spPr>
                <a:xfrm>
                  <a:off x="1985" y="6124"/>
                  <a:ext cx="1357" cy="2470"/>
                </a:xfrm>
                <a:prstGeom prst="rect">
                  <a:avLst/>
                </a:prstGeom>
                <a:noFill/>
              </p:spPr>
              <p:txBody>
                <a:bodyPr wrap="square" rtlCol="0">
                  <a:spAutoFit/>
                </a:bodyPr>
                <a:p>
                  <a:r>
                    <a:rPr lang="en-US" altLang="zh-CN" sz="9600">
                      <a:solidFill>
                        <a:srgbClr val="F0F1F4"/>
                      </a:solidFill>
                      <a:latin typeface="Manrope ExtraBold" charset="0"/>
                    </a:rPr>
                    <a:t>?</a:t>
                  </a:r>
                  <a:endParaRPr lang="en-US" altLang="zh-CN" sz="9600">
                    <a:solidFill>
                      <a:srgbClr val="F0F1F4"/>
                    </a:solidFill>
                    <a:latin typeface="Manrope ExtraBold" charset="0"/>
                  </a:endParaRPr>
                </a:p>
              </p:txBody>
            </p:sp>
            <p:sp>
              <p:nvSpPr>
                <p:cNvPr id="25" name="Text 3"/>
                <p:cNvSpPr/>
                <p:nvPr/>
              </p:nvSpPr>
              <p:spPr>
                <a:xfrm>
                  <a:off x="681" y="7183"/>
                  <a:ext cx="3964" cy="770"/>
                </a:xfrm>
                <a:prstGeom prst="rect">
                  <a:avLst/>
                </a:prstGeom>
                <a:noFill/>
              </p:spPr>
              <p:txBody>
                <a:bodyPr wrap="square" rtlCol="0" anchor="ctr"/>
                <a:p>
                  <a:pPr marL="0" indent="0" algn="l">
                    <a:lnSpc>
                      <a:spcPts val="2880"/>
                    </a:lnSpc>
                    <a:buNone/>
                  </a:pPr>
                  <a:r>
                    <a:rPr lang="en-US" altLang="zh-CN" sz="3200" kern="0" spc="-48" dirty="0">
                      <a:solidFill>
                        <a:srgbClr val="0D58C9">
                          <a:alpha val="99000"/>
                        </a:srgbClr>
                      </a:solidFill>
                      <a:latin typeface="Manrope SemiBold" charset="0"/>
                      <a:ea typeface="宋体" pitchFamily="2" charset="-122"/>
                      <a:cs typeface="Manrope SemiBold" charset="0"/>
                      <a:sym typeface="+mn-ea"/>
                    </a:rPr>
                    <a:t>What's Next</a:t>
                  </a:r>
                  <a:endParaRPr lang="en-US" altLang="zh-CN" sz="3200" kern="0" spc="-48" dirty="0">
                    <a:solidFill>
                      <a:srgbClr val="0D58C9">
                        <a:alpha val="99000"/>
                      </a:srgbClr>
                    </a:solidFill>
                    <a:latin typeface="Manrope SemiBold" charset="0"/>
                    <a:ea typeface="宋体" pitchFamily="2" charset="-122"/>
                    <a:cs typeface="Manrope SemiBold" charset="0"/>
                    <a:sym typeface="+mn-ea"/>
                  </a:endParaRPr>
                </a:p>
              </p:txBody>
            </p:sp>
          </p:grpSp>
          <p:grpSp>
            <p:nvGrpSpPr>
              <p:cNvPr id="52" name="组合 51"/>
              <p:cNvGrpSpPr/>
              <p:nvPr/>
            </p:nvGrpSpPr>
            <p:grpSpPr>
              <a:xfrm rot="0">
                <a:off x="9488" y="7929"/>
                <a:ext cx="8636" cy="1711"/>
                <a:chOff x="9704" y="7865"/>
                <a:chExt cx="8636" cy="1711"/>
              </a:xfrm>
            </p:grpSpPr>
            <p:grpSp>
              <p:nvGrpSpPr>
                <p:cNvPr id="47" name="组合 46"/>
                <p:cNvGrpSpPr/>
                <p:nvPr/>
              </p:nvGrpSpPr>
              <p:grpSpPr>
                <a:xfrm>
                  <a:off x="9704" y="8331"/>
                  <a:ext cx="3350" cy="1125"/>
                  <a:chOff x="9517" y="8470"/>
                  <a:chExt cx="3255" cy="1051"/>
                </a:xfrm>
              </p:grpSpPr>
              <p:grpSp>
                <p:nvGrpSpPr>
                  <p:cNvPr id="23" name="组合 22"/>
                  <p:cNvGrpSpPr/>
                  <p:nvPr/>
                </p:nvGrpSpPr>
                <p:grpSpPr>
                  <a:xfrm rot="0">
                    <a:off x="9517" y="8729"/>
                    <a:ext cx="2240" cy="792"/>
                    <a:chOff x="6208" y="7501"/>
                    <a:chExt cx="5174" cy="1888"/>
                  </a:xfrm>
                </p:grpSpPr>
                <p:pic>
                  <p:nvPicPr>
                    <p:cNvPr id="8" name="图片 7" descr="gs601"/>
                    <p:cNvPicPr>
                      <a:picLocks noChangeAspect="1"/>
                    </p:cNvPicPr>
                    <p:nvPr/>
                  </p:nvPicPr>
                  <p:blipFill>
                    <a:blip r:embed="rId18"/>
                    <a:srcRect l="28435" t="28231" r="26574" b="27898"/>
                    <a:stretch>
                      <a:fillRect/>
                    </a:stretch>
                  </p:blipFill>
                  <p:spPr>
                    <a:xfrm>
                      <a:off x="9562" y="7501"/>
                      <a:ext cx="1820" cy="1775"/>
                    </a:xfrm>
                    <a:prstGeom prst="rect">
                      <a:avLst/>
                    </a:prstGeom>
                  </p:spPr>
                </p:pic>
                <p:pic>
                  <p:nvPicPr>
                    <p:cNvPr id="9" name="图片 8" descr="vs121"/>
                    <p:cNvPicPr>
                      <a:picLocks noChangeAspect="1"/>
                    </p:cNvPicPr>
                    <p:nvPr/>
                  </p:nvPicPr>
                  <p:blipFill>
                    <a:blip r:embed="rId19"/>
                    <a:srcRect l="25056" t="26556" r="28472" b="27083"/>
                    <a:stretch>
                      <a:fillRect/>
                    </a:stretch>
                  </p:blipFill>
                  <p:spPr>
                    <a:xfrm>
                      <a:off x="7824" y="7513"/>
                      <a:ext cx="1880" cy="1876"/>
                    </a:xfrm>
                    <a:prstGeom prst="rect">
                      <a:avLst/>
                    </a:prstGeom>
                  </p:spPr>
                </p:pic>
                <p:pic>
                  <p:nvPicPr>
                    <p:cNvPr id="15" name="图片 14" descr="vs330"/>
                    <p:cNvPicPr>
                      <a:picLocks noChangeAspect="1"/>
                    </p:cNvPicPr>
                    <p:nvPr/>
                  </p:nvPicPr>
                  <p:blipFill>
                    <a:blip r:embed="rId20"/>
                    <a:srcRect l="27185" t="28574" r="27741" b="27907"/>
                    <a:stretch>
                      <a:fillRect/>
                    </a:stretch>
                  </p:blipFill>
                  <p:spPr>
                    <a:xfrm>
                      <a:off x="6208" y="7566"/>
                      <a:ext cx="1824" cy="1761"/>
                    </a:xfrm>
                    <a:prstGeom prst="rect">
                      <a:avLst/>
                    </a:prstGeom>
                  </p:spPr>
                </p:pic>
              </p:grpSp>
              <p:pic>
                <p:nvPicPr>
                  <p:cNvPr id="10" name="图片 9" descr="em300"/>
                  <p:cNvPicPr>
                    <a:picLocks noChangeAspect="1"/>
                  </p:cNvPicPr>
                  <p:nvPr/>
                </p:nvPicPr>
                <p:blipFill>
                  <a:blip r:embed="rId21"/>
                  <a:srcRect l="13185" t="19444" r="14269" b="19537"/>
                  <a:stretch>
                    <a:fillRect/>
                  </a:stretch>
                </p:blipFill>
                <p:spPr>
                  <a:xfrm>
                    <a:off x="11538" y="8470"/>
                    <a:ext cx="1234" cy="1039"/>
                  </a:xfrm>
                  <a:prstGeom prst="rect">
                    <a:avLst/>
                  </a:prstGeom>
                </p:spPr>
              </p:pic>
            </p:grpSp>
            <p:pic>
              <p:nvPicPr>
                <p:cNvPr id="13" name="Image 1" descr="preencoded.png"/>
                <p:cNvPicPr>
                  <a:picLocks noChangeAspect="1"/>
                </p:cNvPicPr>
                <p:nvPr/>
              </p:nvPicPr>
              <p:blipFill>
                <a:blip r:embed="rId22"/>
                <a:stretch>
                  <a:fillRect/>
                </a:stretch>
              </p:blipFill>
              <p:spPr>
                <a:xfrm>
                  <a:off x="14724" y="8246"/>
                  <a:ext cx="3616" cy="1330"/>
                </a:xfrm>
                <a:prstGeom prst="rect">
                  <a:avLst/>
                </a:prstGeom>
              </p:spPr>
            </p:pic>
            <p:grpSp>
              <p:nvGrpSpPr>
                <p:cNvPr id="51" name="组合 50"/>
                <p:cNvGrpSpPr/>
                <p:nvPr/>
              </p:nvGrpSpPr>
              <p:grpSpPr>
                <a:xfrm>
                  <a:off x="13211" y="7865"/>
                  <a:ext cx="1546" cy="1339"/>
                  <a:chOff x="13211" y="7847"/>
                  <a:chExt cx="1546" cy="1339"/>
                </a:xfrm>
              </p:grpSpPr>
              <p:grpSp>
                <p:nvGrpSpPr>
                  <p:cNvPr id="50" name="组合 49"/>
                  <p:cNvGrpSpPr/>
                  <p:nvPr/>
                </p:nvGrpSpPr>
                <p:grpSpPr>
                  <a:xfrm>
                    <a:off x="13211" y="9022"/>
                    <a:ext cx="1546" cy="164"/>
                    <a:chOff x="13211" y="9166"/>
                    <a:chExt cx="1546" cy="164"/>
                  </a:xfrm>
                </p:grpSpPr>
                <p:cxnSp>
                  <p:nvCxnSpPr>
                    <p:cNvPr id="12" name="直接箭头连接符 11"/>
                    <p:cNvCxnSpPr/>
                    <p:nvPr/>
                  </p:nvCxnSpPr>
                  <p:spPr>
                    <a:xfrm>
                      <a:off x="13225" y="9166"/>
                      <a:ext cx="1533" cy="0"/>
                    </a:xfrm>
                    <a:prstGeom prst="straightConnector1">
                      <a:avLst/>
                    </a:prstGeom>
                    <a:ln w="19050">
                      <a:solidFill>
                        <a:srgbClr val="0D58C9"/>
                      </a:solidFill>
                      <a:tailEnd type="triangle"/>
                    </a:ln>
                  </p:spPr>
                  <p:style>
                    <a:lnRef idx="2">
                      <a:schemeClr val="accent1"/>
                    </a:lnRef>
                    <a:fillRef idx="0">
                      <a:srgbClr val="FFFFFF"/>
                    </a:fillRef>
                    <a:effectRef idx="0">
                      <a:srgbClr val="FFFFFF"/>
                    </a:effectRef>
                    <a:fontRef idx="minor">
                      <a:schemeClr val="tx1"/>
                    </a:fontRef>
                  </p:style>
                </p:cxnSp>
                <p:cxnSp>
                  <p:nvCxnSpPr>
                    <p:cNvPr id="34" name="直接箭头连接符 33"/>
                    <p:cNvCxnSpPr/>
                    <p:nvPr/>
                  </p:nvCxnSpPr>
                  <p:spPr>
                    <a:xfrm flipH="1">
                      <a:off x="13211" y="9330"/>
                      <a:ext cx="1532" cy="0"/>
                    </a:xfrm>
                    <a:prstGeom prst="straightConnector1">
                      <a:avLst/>
                    </a:prstGeom>
                    <a:ln w="19050">
                      <a:solidFill>
                        <a:srgbClr val="0D58C9"/>
                      </a:solidFill>
                      <a:tailEnd type="triangle"/>
                    </a:ln>
                  </p:spPr>
                  <p:style>
                    <a:lnRef idx="2">
                      <a:schemeClr val="accent1"/>
                    </a:lnRef>
                    <a:fillRef idx="0">
                      <a:srgbClr val="FFFFFF"/>
                    </a:fillRef>
                    <a:effectRef idx="0">
                      <a:srgbClr val="FFFFFF"/>
                    </a:effectRef>
                    <a:fontRef idx="minor">
                      <a:schemeClr val="tx1"/>
                    </a:fontRef>
                  </p:style>
                </p:cxnSp>
              </p:grpSp>
              <p:grpSp>
                <p:nvGrpSpPr>
                  <p:cNvPr id="46" name="组合 45"/>
                  <p:cNvGrpSpPr/>
                  <p:nvPr/>
                </p:nvGrpSpPr>
                <p:grpSpPr>
                  <a:xfrm>
                    <a:off x="13339" y="7847"/>
                    <a:ext cx="1282" cy="1058"/>
                    <a:chOff x="13265" y="7889"/>
                    <a:chExt cx="1458" cy="1202"/>
                  </a:xfrm>
                </p:grpSpPr>
                <p:grpSp>
                  <p:nvGrpSpPr>
                    <p:cNvPr id="44" name="组合 43"/>
                    <p:cNvGrpSpPr/>
                    <p:nvPr/>
                  </p:nvGrpSpPr>
                  <p:grpSpPr>
                    <a:xfrm>
                      <a:off x="13265" y="7889"/>
                      <a:ext cx="1458" cy="1202"/>
                      <a:chOff x="13265" y="7889"/>
                      <a:chExt cx="1458" cy="1202"/>
                    </a:xfrm>
                  </p:grpSpPr>
                  <p:pic>
                    <p:nvPicPr>
                      <p:cNvPr id="42" name="图片 41" descr="Group 2"/>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13265" y="7889"/>
                        <a:ext cx="1459" cy="1203"/>
                      </a:xfrm>
                      <a:prstGeom prst="rect">
                        <a:avLst/>
                      </a:prstGeom>
                    </p:spPr>
                  </p:pic>
                  <p:pic>
                    <p:nvPicPr>
                      <p:cNvPr id="37" name="图片 36" descr="Milesight-logo-公司logo (2)"/>
                      <p:cNvPicPr>
                        <a:picLocks noChangeAspect="1"/>
                      </p:cNvPicPr>
                      <p:nvPr/>
                    </p:nvPicPr>
                    <p:blipFill>
                      <a:blip r:embed="rId25"/>
                      <a:stretch>
                        <a:fillRect/>
                      </a:stretch>
                    </p:blipFill>
                    <p:spPr>
                      <a:xfrm>
                        <a:off x="13265" y="8408"/>
                        <a:ext cx="607" cy="182"/>
                      </a:xfrm>
                      <a:prstGeom prst="rect">
                        <a:avLst/>
                      </a:prstGeom>
                    </p:spPr>
                  </p:pic>
                </p:grpSp>
                <p:pic>
                  <p:nvPicPr>
                    <p:cNvPr id="45" name="图片 44" descr="Milestone-Logo-Clear-Blue"/>
                    <p:cNvPicPr>
                      <a:picLocks noChangeAspect="1"/>
                    </p:cNvPicPr>
                    <p:nvPr/>
                  </p:nvPicPr>
                  <p:blipFill>
                    <a:blip r:embed="rId26"/>
                    <a:srcRect l="14568" t="32509" r="14547" b="32320"/>
                    <a:stretch>
                      <a:fillRect/>
                    </a:stretch>
                  </p:blipFill>
                  <p:spPr>
                    <a:xfrm>
                      <a:off x="13982" y="8419"/>
                      <a:ext cx="662" cy="145"/>
                    </a:xfrm>
                    <a:prstGeom prst="rect">
                      <a:avLst/>
                    </a:prstGeom>
                  </p:spPr>
                </p:pic>
              </p:grpSp>
            </p:grpSp>
          </p:grpSp>
          <p:cxnSp>
            <p:nvCxnSpPr>
              <p:cNvPr id="53" name="直接连接符 52"/>
              <p:cNvCxnSpPr/>
              <p:nvPr/>
            </p:nvCxnSpPr>
            <p:spPr>
              <a:xfrm>
                <a:off x="9028" y="7311"/>
                <a:ext cx="0" cy="2234"/>
              </a:xfrm>
              <a:prstGeom prst="line">
                <a:avLst/>
              </a:prstGeom>
              <a:ln>
                <a:solidFill>
                  <a:srgbClr val="E9EEF9"/>
                </a:solidFill>
              </a:ln>
            </p:spPr>
            <p:style>
              <a:lnRef idx="2">
                <a:schemeClr val="accent1"/>
              </a:lnRef>
              <a:fillRef idx="0">
                <a:srgbClr val="FFFFFF"/>
              </a:fillRef>
              <a:effectRef idx="0">
                <a:srgbClr val="FFFFFF"/>
              </a:effectRef>
              <a:fontRef idx="minor">
                <a:schemeClr val="tx1"/>
              </a:fontRef>
            </p:style>
          </p:cxnSp>
        </p:grpSp>
        <p:pic>
          <p:nvPicPr>
            <p:cNvPr id="119" name="图片 118" descr="E:/工作文件/2026/9月/Milestone PPT/背景图-压缩/界面.png界面"/>
            <p:cNvPicPr>
              <a:picLocks noChangeAspect="1"/>
            </p:cNvPicPr>
            <p:nvPr/>
          </p:nvPicPr>
          <p:blipFill>
            <a:blip r:embed="rId27"/>
            <a:srcRect r="88"/>
            <a:stretch>
              <a:fillRect/>
            </a:stretch>
          </p:blipFill>
          <p:spPr>
            <a:xfrm>
              <a:off x="6304" y="8030"/>
              <a:ext cx="2023" cy="1139"/>
            </a:xfrm>
            <a:prstGeom prst="rect">
              <a:avLst/>
            </a:prstGeom>
          </p:spPr>
        </p:pic>
      </p:grpSp>
      <p:sp>
        <p:nvSpPr>
          <p:cNvPr id="6" name="Text 3"/>
          <p:cNvSpPr/>
          <p:nvPr/>
        </p:nvSpPr>
        <p:spPr>
          <a:xfrm>
            <a:off x="483235" y="508635"/>
            <a:ext cx="5849620" cy="488950"/>
          </a:xfrm>
          <a:prstGeom prst="rect">
            <a:avLst/>
          </a:prstGeom>
          <a:noFill/>
        </p:spPr>
        <p:txBody>
          <a:bodyPr wrap="square" rtlCol="0" anchor="ctr"/>
          <a:p>
            <a:pPr marL="0" indent="0" algn="l">
              <a:lnSpc>
                <a:spcPts val="2880"/>
              </a:lnSpc>
              <a:buNone/>
            </a:pPr>
            <a:r>
              <a:rPr lang="en-US" altLang="zh-CN" sz="3200" kern="0" spc="-48" dirty="0">
                <a:solidFill>
                  <a:srgbClr val="404040">
                    <a:alpha val="99000"/>
                  </a:srgbClr>
                </a:solidFill>
                <a:latin typeface="Manrope SemiBold" charset="0"/>
                <a:ea typeface="宋体" pitchFamily="2" charset="-122"/>
                <a:cs typeface="Manrope SemiBold" charset="0"/>
                <a:sym typeface="+mn-ea"/>
              </a:rPr>
              <a:t>Ease of Use</a:t>
            </a:r>
            <a:endParaRPr lang="en-US" altLang="zh-CN" sz="3200" kern="0" spc="-48" dirty="0">
              <a:solidFill>
                <a:srgbClr val="333333">
                  <a:alpha val="99000"/>
                </a:srgbClr>
              </a:solidFill>
              <a:latin typeface="Manrope SemiBold" charset="0"/>
              <a:ea typeface="Manrope" pitchFamily="34" charset="-122"/>
              <a:cs typeface="Manrope SemiBold" charset="0"/>
              <a:sym typeface="+mn-ea"/>
            </a:endParaRPr>
          </a:p>
        </p:txBody>
      </p:sp>
      <p:grpSp>
        <p:nvGrpSpPr>
          <p:cNvPr id="7" name="组合 6"/>
          <p:cNvGrpSpPr/>
          <p:nvPr/>
        </p:nvGrpSpPr>
        <p:grpSpPr>
          <a:xfrm>
            <a:off x="9214485" y="443230"/>
            <a:ext cx="2588260" cy="308610"/>
            <a:chOff x="13669" y="779"/>
            <a:chExt cx="4575" cy="546"/>
          </a:xfrm>
        </p:grpSpPr>
        <p:grpSp>
          <p:nvGrpSpPr>
            <p:cNvPr id="14" name="组合 13"/>
            <p:cNvGrpSpPr/>
            <p:nvPr/>
          </p:nvGrpSpPr>
          <p:grpSpPr>
            <a:xfrm rot="0">
              <a:off x="13669" y="779"/>
              <a:ext cx="2245" cy="546"/>
              <a:chOff x="13669" y="779"/>
              <a:chExt cx="2245" cy="546"/>
            </a:xfrm>
          </p:grpSpPr>
          <p:pic>
            <p:nvPicPr>
              <p:cNvPr id="18" name="图片 17" descr="新LOGO-彩色"/>
              <p:cNvPicPr>
                <a:picLocks noChangeAspect="1"/>
              </p:cNvPicPr>
              <p:nvPr>
                <p:custDataLst>
                  <p:tags r:id="rId28"/>
                </p:custDataLst>
              </p:nvPr>
            </p:nvPicPr>
            <p:blipFill>
              <a:blip r:embed="rId29"/>
              <a:stretch>
                <a:fillRect/>
              </a:stretch>
            </p:blipFill>
            <p:spPr>
              <a:xfrm>
                <a:off x="13669" y="779"/>
                <a:ext cx="1984" cy="546"/>
              </a:xfrm>
              <a:prstGeom prst="rect">
                <a:avLst/>
              </a:prstGeom>
            </p:spPr>
          </p:pic>
          <p:cxnSp>
            <p:nvCxnSpPr>
              <p:cNvPr id="19" name="直接连接符 18"/>
              <p:cNvCxnSpPr/>
              <p:nvPr>
                <p:custDataLst>
                  <p:tags r:id="rId30"/>
                </p:custDataLst>
              </p:nvPr>
            </p:nvCxnSpPr>
            <p:spPr>
              <a:xfrm>
                <a:off x="15914" y="897"/>
                <a:ext cx="0" cy="363"/>
              </a:xfrm>
              <a:prstGeom prst="line">
                <a:avLst/>
              </a:prstGeom>
              <a:ln>
                <a:solidFill>
                  <a:srgbClr val="595959"/>
                </a:solidFill>
              </a:ln>
            </p:spPr>
            <p:style>
              <a:lnRef idx="2">
                <a:schemeClr val="accent1"/>
              </a:lnRef>
              <a:fillRef idx="0">
                <a:srgbClr val="FFFFFF"/>
              </a:fillRef>
              <a:effectRef idx="0">
                <a:srgbClr val="FFFFFF"/>
              </a:effectRef>
              <a:fontRef idx="minor">
                <a:schemeClr val="tx1"/>
              </a:fontRef>
            </p:style>
          </p:cxnSp>
        </p:grpSp>
        <p:pic>
          <p:nvPicPr>
            <p:cNvPr id="20" name="图片 19" descr="milestone_logo"/>
            <p:cNvPicPr>
              <a:picLocks noChangeAspect="1"/>
            </p:cNvPicPr>
            <p:nvPr/>
          </p:nvPicPr>
          <p:blipFill>
            <a:blip r:embed="rId31"/>
            <a:stretch>
              <a:fillRect/>
            </a:stretch>
          </p:blipFill>
          <p:spPr>
            <a:xfrm>
              <a:off x="16164" y="885"/>
              <a:ext cx="2081" cy="371"/>
            </a:xfrm>
            <a:prstGeom prst="rect">
              <a:avLst/>
            </a:prstGeom>
          </p:spPr>
        </p:pic>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p:pic>
        <p:nvPicPr>
          <p:cNvPr id="24" name="图片 23" descr="C:/Users/zhangll/Desktop/2025ppt模版/扉页.png扉页"/>
          <p:cNvPicPr>
            <a:picLocks noChangeAspect="1"/>
          </p:cNvPicPr>
          <p:nvPr/>
        </p:nvPicPr>
        <p:blipFill>
          <a:blip r:embed="rId1"/>
          <a:srcRect l="37" r="37"/>
          <a:stretch>
            <a:fillRect/>
          </a:stretch>
        </p:blipFill>
        <p:spPr>
          <a:xfrm>
            <a:off x="1905" y="0"/>
            <a:ext cx="12188190" cy="6858000"/>
          </a:xfrm>
          <a:prstGeom prst="rect">
            <a:avLst/>
          </a:prstGeom>
        </p:spPr>
      </p:pic>
      <p:sp>
        <p:nvSpPr>
          <p:cNvPr id="22" name="TextBox 61" descr="e7d195523061f1c0c30ee18c1b05f65d12b38e2533cb2ccdAE0CC34CB5CBEBFAEC353FED4DECE97C3E379FD1D933F5E4DC18EF8EA6B7A1130D5F6DE9DD2BE4B0A8C9126ACE5083D1F5A9E323B29CCFC76387F739D35013BB7F1A1D3FF8B43E9EB32D1D3EE61D39D911CDD274DEEB6F6260DA60C619E7AAB19ABAE319AD87248B7FB95D904DDFA050"/>
          <p:cNvSpPr txBox="1"/>
          <p:nvPr>
            <p:custDataLst>
              <p:tags r:id="rId2"/>
            </p:custDataLst>
          </p:nvPr>
        </p:nvSpPr>
        <p:spPr>
          <a:xfrm>
            <a:off x="1913890" y="4412615"/>
            <a:ext cx="9669145" cy="1060450"/>
          </a:xfrm>
          <a:prstGeom prst="rect">
            <a:avLst/>
          </a:prstGeom>
          <a:noFill/>
        </p:spPr>
        <p:txBody>
          <a:bodyPr wrap="square" rtlCol="0">
            <a:noAutofit/>
          </a:bodyPr>
          <a:p>
            <a:pPr algn="r"/>
            <a:r>
              <a:rPr lang="en-US" altLang="zh-CN" sz="4000" dirty="0">
                <a:solidFill>
                  <a:srgbClr val="333333"/>
                </a:solidFill>
                <a:latin typeface="Manrope SemiBold" charset="0"/>
                <a:ea typeface="Manrope" charset="0"/>
                <a:cs typeface="Manrope SemiBold" charset="0"/>
              </a:rPr>
              <a:t>03</a:t>
            </a:r>
            <a:r>
              <a:rPr lang="en-US" altLang="zh-CN" sz="4000" dirty="0">
                <a:solidFill>
                  <a:schemeClr val="tx1">
                    <a:lumMod val="75000"/>
                    <a:lumOff val="25000"/>
                  </a:schemeClr>
                </a:solidFill>
                <a:latin typeface="Manrope SemiBold" charset="0"/>
                <a:ea typeface="Manrope" charset="0"/>
                <a:cs typeface="Manrope SemiBold" charset="0"/>
              </a:rPr>
              <a:t>   F</a:t>
            </a:r>
            <a:r>
              <a:rPr lang="en-US" altLang="zh-CN" sz="4000" dirty="0">
                <a:solidFill>
                  <a:schemeClr val="tx1">
                    <a:lumMod val="75000"/>
                    <a:lumOff val="25000"/>
                  </a:schemeClr>
                </a:solidFill>
                <a:latin typeface="Manrope SemiBold" charset="0"/>
                <a:ea typeface="Manrope" charset="0"/>
                <a:cs typeface="Manrope SemiBold" charset="0"/>
              </a:rPr>
              <a:t>eatured Solutions</a:t>
            </a:r>
            <a:endParaRPr lang="en-US" altLang="zh-CN" sz="4000" dirty="0">
              <a:solidFill>
                <a:schemeClr val="tx1">
                  <a:lumMod val="75000"/>
                  <a:lumOff val="25000"/>
                </a:schemeClr>
              </a:solidFill>
              <a:latin typeface="Manrope SemiBold" charset="0"/>
              <a:ea typeface="Manrope" charset="0"/>
              <a:cs typeface="Manrope SemiBold" charset="0"/>
            </a:endParaRPr>
          </a:p>
        </p:txBody>
      </p:sp>
      <p:sp>
        <p:nvSpPr>
          <p:cNvPr id="8" name="灯片编号占位符 7"/>
          <p:cNvSpPr>
            <a:spLocks noGrp="1"/>
          </p:cNvSpPr>
          <p:nvPr>
            <p:ph type="sldNum" sz="quarter" idx="12"/>
          </p:nvPr>
        </p:nvSpPr>
        <p:spPr>
          <a:xfrm>
            <a:off x="11386185" y="6381115"/>
            <a:ext cx="586740" cy="316865"/>
          </a:xfrm>
        </p:spPr>
        <p:txBody>
          <a:bodyPr/>
          <a:p>
            <a:fld id="{49AE70B2-8BF9-45C0-BB95-33D1B9D3A854}" type="slidenum">
              <a:rPr lang="zh-CN" altLang="en-US" smtClean="0">
                <a:solidFill>
                  <a:schemeClr val="bg1">
                    <a:lumMod val="85000"/>
                  </a:schemeClr>
                </a:solidFill>
              </a:rPr>
            </a:fld>
            <a:endParaRPr lang="zh-CN" altLang="en-US" dirty="0" smtClean="0">
              <a:solidFill>
                <a:schemeClr val="bg1">
                  <a:lumMod val="85000"/>
                </a:schemeClr>
              </a:solidFill>
            </a:endParaRPr>
          </a:p>
        </p:txBody>
      </p:sp>
      <p:grpSp>
        <p:nvGrpSpPr>
          <p:cNvPr id="3" name="组合 2"/>
          <p:cNvGrpSpPr/>
          <p:nvPr/>
        </p:nvGrpSpPr>
        <p:grpSpPr>
          <a:xfrm>
            <a:off x="546735" y="6309360"/>
            <a:ext cx="1751330" cy="304800"/>
            <a:chOff x="861" y="9936"/>
            <a:chExt cx="2758" cy="480"/>
          </a:xfrm>
        </p:grpSpPr>
        <p:sp>
          <p:nvSpPr>
            <p:cNvPr id="87" name="文本框 86"/>
            <p:cNvSpPr txBox="1"/>
            <p:nvPr/>
          </p:nvSpPr>
          <p:spPr>
            <a:xfrm>
              <a:off x="1297" y="9976"/>
              <a:ext cx="2322" cy="401"/>
            </a:xfrm>
            <a:prstGeom prst="rect">
              <a:avLst/>
            </a:prstGeom>
            <a:noFill/>
          </p:spPr>
          <p:txBody>
            <a:bodyPr wrap="square" rtlCol="0">
              <a:noAutofit/>
            </a:bodyPr>
            <a:p>
              <a:pPr algn="l"/>
              <a:r>
                <a:rPr lang="zh-CN" altLang="en-US" sz="1000">
                  <a:solidFill>
                    <a:srgbClr val="666666"/>
                  </a:solidFill>
                  <a:latin typeface="Manrope" charset="0"/>
                  <a:ea typeface="Manrope" charset="0"/>
                  <a:cs typeface="Manrope" charset="0"/>
                </a:rPr>
                <a:t>Make Sensing Matter</a:t>
              </a:r>
              <a:endParaRPr lang="zh-CN" altLang="en-US" sz="1000">
                <a:solidFill>
                  <a:srgbClr val="666666"/>
                </a:solidFill>
                <a:latin typeface="Manrope" charset="0"/>
                <a:ea typeface="Manrope" charset="0"/>
                <a:cs typeface="Manrope" charset="0"/>
              </a:endParaRPr>
            </a:p>
          </p:txBody>
        </p:sp>
        <p:pic>
          <p:nvPicPr>
            <p:cNvPr id="34" name="图片 33" descr="title-symbol-1-标题-标签-辅助图形"/>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61" y="9936"/>
              <a:ext cx="480" cy="480"/>
            </a:xfrm>
            <a:prstGeom prst="rect">
              <a:avLst/>
            </a:prstGeom>
          </p:spPr>
        </p:pic>
      </p:grpSp>
      <p:grpSp>
        <p:nvGrpSpPr>
          <p:cNvPr id="2" name="组合 1"/>
          <p:cNvGrpSpPr/>
          <p:nvPr/>
        </p:nvGrpSpPr>
        <p:grpSpPr>
          <a:xfrm>
            <a:off x="9214485" y="443230"/>
            <a:ext cx="2588260" cy="308610"/>
            <a:chOff x="13669" y="779"/>
            <a:chExt cx="4575" cy="546"/>
          </a:xfrm>
        </p:grpSpPr>
        <p:grpSp>
          <p:nvGrpSpPr>
            <p:cNvPr id="10" name="组合 9"/>
            <p:cNvGrpSpPr/>
            <p:nvPr/>
          </p:nvGrpSpPr>
          <p:grpSpPr>
            <a:xfrm rot="0">
              <a:off x="13669" y="779"/>
              <a:ext cx="2245" cy="546"/>
              <a:chOff x="13669" y="779"/>
              <a:chExt cx="2245" cy="546"/>
            </a:xfrm>
          </p:grpSpPr>
          <p:pic>
            <p:nvPicPr>
              <p:cNvPr id="4" name="图片 3" descr="新LOGO-彩色"/>
              <p:cNvPicPr>
                <a:picLocks noChangeAspect="1"/>
              </p:cNvPicPr>
              <p:nvPr>
                <p:custDataLst>
                  <p:tags r:id="rId5"/>
                </p:custDataLst>
              </p:nvPr>
            </p:nvPicPr>
            <p:blipFill>
              <a:blip r:embed="rId6"/>
              <a:stretch>
                <a:fillRect/>
              </a:stretch>
            </p:blipFill>
            <p:spPr>
              <a:xfrm>
                <a:off x="13669" y="779"/>
                <a:ext cx="1984" cy="546"/>
              </a:xfrm>
              <a:prstGeom prst="rect">
                <a:avLst/>
              </a:prstGeom>
            </p:spPr>
          </p:pic>
          <p:cxnSp>
            <p:nvCxnSpPr>
              <p:cNvPr id="9" name="直接连接符 8"/>
              <p:cNvCxnSpPr/>
              <p:nvPr>
                <p:custDataLst>
                  <p:tags r:id="rId7"/>
                </p:custDataLst>
              </p:nvPr>
            </p:nvCxnSpPr>
            <p:spPr>
              <a:xfrm>
                <a:off x="15914" y="897"/>
                <a:ext cx="0" cy="363"/>
              </a:xfrm>
              <a:prstGeom prst="line">
                <a:avLst/>
              </a:prstGeom>
              <a:ln>
                <a:solidFill>
                  <a:srgbClr val="595959"/>
                </a:solidFill>
              </a:ln>
            </p:spPr>
            <p:style>
              <a:lnRef idx="2">
                <a:schemeClr val="accent1"/>
              </a:lnRef>
              <a:fillRef idx="0">
                <a:srgbClr val="FFFFFF"/>
              </a:fillRef>
              <a:effectRef idx="0">
                <a:srgbClr val="FFFFFF"/>
              </a:effectRef>
              <a:fontRef idx="minor">
                <a:schemeClr val="tx1"/>
              </a:fontRef>
            </p:style>
          </p:cxnSp>
        </p:grpSp>
        <p:pic>
          <p:nvPicPr>
            <p:cNvPr id="17" name="图片 16" descr="milestone_logo"/>
            <p:cNvPicPr>
              <a:picLocks noChangeAspect="1"/>
            </p:cNvPicPr>
            <p:nvPr/>
          </p:nvPicPr>
          <p:blipFill>
            <a:blip r:embed="rId8"/>
            <a:stretch>
              <a:fillRect/>
            </a:stretch>
          </p:blipFill>
          <p:spPr>
            <a:xfrm>
              <a:off x="16164" y="885"/>
              <a:ext cx="2081" cy="371"/>
            </a:xfrm>
            <a:prstGeom prst="rect">
              <a:avLst/>
            </a:prstGeom>
          </p:spPr>
        </p:pic>
      </p:grpSp>
    </p:spTree>
    <p:custDataLst>
      <p:tags r:id="rId9"/>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6" name="图片 55" descr="Search-搜索-查找-抽查"/>
          <p:cNvPicPr>
            <a:picLocks noChangeAspect="1"/>
          </p:cNvPicPr>
          <p:nvPr/>
        </p:nvPicPr>
        <p:blipFill>
          <a:blip/>
          <a:stretch>
            <a:fillRect/>
          </a:stretch>
        </p:blipFill>
        <p:spPr>
          <a:xfrm>
            <a:off x="7767955" y="2191385"/>
            <a:ext cx="298450" cy="298450"/>
          </a:xfrm>
          <a:prstGeom prst="rect">
            <a:avLst/>
          </a:prstGeom>
        </p:spPr>
      </p:pic>
      <p:grpSp>
        <p:nvGrpSpPr>
          <p:cNvPr id="96" name="组合 95"/>
          <p:cNvGrpSpPr/>
          <p:nvPr/>
        </p:nvGrpSpPr>
        <p:grpSpPr>
          <a:xfrm rot="0">
            <a:off x="7167689" y="941705"/>
            <a:ext cx="4650931" cy="2421336"/>
            <a:chOff x="795" y="6442"/>
            <a:chExt cx="7161" cy="3902"/>
          </a:xfrm>
        </p:grpSpPr>
        <p:sp>
          <p:nvSpPr>
            <p:cNvPr id="586" name="Google Shape;586;p11"/>
            <p:cNvSpPr/>
            <p:nvPr/>
          </p:nvSpPr>
          <p:spPr>
            <a:xfrm>
              <a:off x="1141" y="8907"/>
              <a:ext cx="3289" cy="1163"/>
            </a:xfrm>
            <a:prstGeom prst="roundRect">
              <a:avLst>
                <a:gd name="adj" fmla="val 0"/>
              </a:avLst>
            </a:prstGeom>
            <a:blipFill rotWithShape="1">
              <a:blip r:embed="rId1"/>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anrope"/>
                <a:ea typeface="Manrope"/>
                <a:cs typeface="Manrope"/>
                <a:sym typeface="Manrope"/>
              </a:endParaRPr>
            </a:p>
          </p:txBody>
        </p:sp>
        <p:pic>
          <p:nvPicPr>
            <p:cNvPr id="29" name="图片 28" descr="配图"/>
            <p:cNvPicPr>
              <a:picLocks noChangeAspect="1"/>
            </p:cNvPicPr>
            <p:nvPr/>
          </p:nvPicPr>
          <p:blipFill>
            <a:blip r:embed="rId2"/>
            <a:srcRect l="792" t="6194"/>
            <a:stretch>
              <a:fillRect/>
            </a:stretch>
          </p:blipFill>
          <p:spPr>
            <a:xfrm>
              <a:off x="4552" y="8907"/>
              <a:ext cx="3170" cy="1163"/>
            </a:xfrm>
            <a:prstGeom prst="rect">
              <a:avLst/>
            </a:prstGeom>
          </p:spPr>
        </p:pic>
        <p:sp>
          <p:nvSpPr>
            <p:cNvPr id="595" name="Google Shape;595;p11"/>
            <p:cNvSpPr/>
            <p:nvPr/>
          </p:nvSpPr>
          <p:spPr>
            <a:xfrm>
              <a:off x="802" y="6870"/>
              <a:ext cx="7154" cy="3474"/>
            </a:xfrm>
            <a:prstGeom prst="roundRect">
              <a:avLst>
                <a:gd name="adj" fmla="val 5308"/>
              </a:avLst>
            </a:prstGeom>
            <a:noFill/>
            <a:ln w="12700" cap="flat" cmpd="sng">
              <a:solidFill>
                <a:srgbClr val="30C58E">
                  <a:alpha val="43921"/>
                </a:srgbClr>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panose="02000000000000000000"/>
                <a:ea typeface="Roboto" panose="02000000000000000000"/>
                <a:cs typeface="Roboto" panose="02000000000000000000"/>
                <a:sym typeface="Roboto" panose="02000000000000000000"/>
              </a:endParaRPr>
            </a:p>
          </p:txBody>
        </p:sp>
        <p:sp>
          <p:nvSpPr>
            <p:cNvPr id="11" name="Google Shape;590;p11"/>
            <p:cNvSpPr/>
            <p:nvPr/>
          </p:nvSpPr>
          <p:spPr>
            <a:xfrm>
              <a:off x="795" y="6554"/>
              <a:ext cx="5115" cy="725"/>
            </a:xfrm>
            <a:prstGeom prst="roundRect">
              <a:avLst>
                <a:gd name="adj" fmla="val 16667"/>
              </a:avLst>
            </a:prstGeom>
            <a:solidFill>
              <a:srgbClr val="30C5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1500">
                  <a:solidFill>
                    <a:schemeClr val="lt1"/>
                  </a:solidFill>
                  <a:latin typeface="Manrope SemiBold"/>
                  <a:ea typeface="Manrope SemiBold"/>
                  <a:cs typeface="Manrope SemiBold"/>
                  <a:sym typeface="Manrope SemiBold"/>
                </a:rPr>
                <a:t>See More. Understand More.</a:t>
              </a:r>
              <a:endParaRPr lang="en-US" sz="1500">
                <a:solidFill>
                  <a:schemeClr val="lt1"/>
                </a:solidFill>
                <a:latin typeface="Manrope SemiBold"/>
                <a:ea typeface="Manrope SemiBold"/>
                <a:cs typeface="Manrope SemiBold"/>
                <a:sym typeface="Manrope SemiBold"/>
              </a:endParaRPr>
            </a:p>
          </p:txBody>
        </p:sp>
        <p:pic>
          <p:nvPicPr>
            <p:cNvPr id="83" name="Google Shape;599;p11" descr="09-3h.75"/>
            <p:cNvPicPr preferRelativeResize="0">
              <a:picLocks noChangeAspect="1"/>
            </p:cNvPicPr>
            <p:nvPr/>
          </p:nvPicPr>
          <p:blipFill rotWithShape="1">
            <a:blip r:embed="rId3"/>
            <a:srcRect/>
            <a:stretch>
              <a:fillRect/>
            </a:stretch>
          </p:blipFill>
          <p:spPr>
            <a:xfrm>
              <a:off x="5391" y="6442"/>
              <a:ext cx="1335" cy="907"/>
            </a:xfrm>
            <a:prstGeom prst="rect">
              <a:avLst/>
            </a:prstGeom>
            <a:noFill/>
            <a:ln>
              <a:noFill/>
            </a:ln>
          </p:spPr>
        </p:pic>
      </p:grpSp>
      <p:grpSp>
        <p:nvGrpSpPr>
          <p:cNvPr id="65" name="组合 64"/>
          <p:cNvGrpSpPr/>
          <p:nvPr/>
        </p:nvGrpSpPr>
        <p:grpSpPr>
          <a:xfrm rot="0">
            <a:off x="7381875" y="1716405"/>
            <a:ext cx="3810635" cy="275590"/>
            <a:chOff x="12371" y="3169"/>
            <a:chExt cx="6001" cy="434"/>
          </a:xfrm>
        </p:grpSpPr>
        <p:pic>
          <p:nvPicPr>
            <p:cNvPr id="123" name="图片 122" descr="小点-01"/>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a:off x="12371" y="3354"/>
              <a:ext cx="128" cy="120"/>
            </a:xfrm>
            <a:prstGeom prst="rect">
              <a:avLst/>
            </a:prstGeom>
          </p:spPr>
        </p:pic>
        <p:sp>
          <p:nvSpPr>
            <p:cNvPr id="124" name="文本框 83"/>
            <p:cNvSpPr txBox="1"/>
            <p:nvPr>
              <p:custDataLst>
                <p:tags r:id="rId7"/>
              </p:custDataLst>
            </p:nvPr>
          </p:nvSpPr>
          <p:spPr>
            <a:xfrm>
              <a:off x="12446" y="3169"/>
              <a:ext cx="5926" cy="434"/>
            </a:xfrm>
            <a:prstGeom prst="rect">
              <a:avLst/>
            </a:prstGeom>
            <a:noFill/>
          </p:spPr>
          <p:txBody>
            <a:bodyPr wrap="square" rtlCol="0">
              <a:spAutoFit/>
            </a:bodyPr>
            <a:p>
              <a:pPr indent="0" algn="l" defTabSz="457200">
                <a:lnSpc>
                  <a:spcPct val="120000"/>
                </a:lnSpc>
                <a:spcBef>
                  <a:spcPts val="0"/>
                </a:spcBef>
                <a:spcAft>
                  <a:spcPts val="0"/>
                </a:spcAft>
                <a:buClr>
                  <a:srgbClr val="0D58C8"/>
                </a:buClr>
                <a:buSzTx/>
                <a:buFont typeface="Arial" panose="020B0604020202090204" pitchFamily="34" charset="0"/>
                <a:buNone/>
                <a:defRPr sz="1800">
                  <a:solidFill>
                    <a:schemeClr val="tx1">
                      <a:alpha val="100000"/>
                    </a:schemeClr>
                  </a:solidFill>
                  <a:latin typeface="Calibri" panose="020F0502020204030204"/>
                  <a:ea typeface="宋体" pitchFamily="2" charset="-122"/>
                  <a:cs typeface="+mn-cs"/>
                </a:defRPr>
              </a:pPr>
              <a:r>
                <a:rPr lang="en-US" altLang="zh-CN" sz="1000" b="1" kern="0" spc="-18" dirty="0">
                  <a:solidFill>
                    <a:srgbClr val="666666">
                      <a:alpha val="99000"/>
                    </a:srgbClr>
                  </a:solidFill>
                  <a:latin typeface="Manrope SemiBold" charset="0"/>
                  <a:ea typeface="Manrope" pitchFamily="34" charset="-122"/>
                  <a:cs typeface="Manrope SemiBold" charset="0"/>
                  <a:sym typeface="+mn-ea"/>
                </a:rPr>
                <a:t>Operational Insights</a:t>
              </a:r>
              <a:r>
                <a:rPr lang="en-US" altLang="zh-CN" sz="1000" kern="0" spc="-18" dirty="0">
                  <a:solidFill>
                    <a:srgbClr val="666666">
                      <a:alpha val="99000"/>
                    </a:srgbClr>
                  </a:solidFill>
                  <a:latin typeface="Manrope" charset="0"/>
                  <a:ea typeface="Manrope" pitchFamily="34" charset="-122"/>
                  <a:cs typeface="Manrope" pitchFamily="34" charset="-120"/>
                  <a:sym typeface="+mn-ea"/>
                </a:rPr>
                <a:t>: Reveal</a:t>
              </a:r>
              <a:r>
                <a:rPr lang="en-US" altLang="zh-CN" sz="1000" kern="0" spc="-18" dirty="0">
                  <a:solidFill>
                    <a:srgbClr val="30C58E">
                      <a:alpha val="99000"/>
                    </a:srgbClr>
                  </a:solidFill>
                  <a:latin typeface="Manrope" charset="0"/>
                  <a:ea typeface="Manrope" pitchFamily="34" charset="-122"/>
                  <a:cs typeface="Manrope" pitchFamily="34" charset="-120"/>
                  <a:sym typeface="+mn-ea"/>
                </a:rPr>
                <a:t> traffic patterns </a:t>
              </a:r>
              <a:r>
                <a:rPr lang="en-US" altLang="zh-CN" sz="1000" kern="0" spc="-18" dirty="0">
                  <a:solidFill>
                    <a:srgbClr val="666666">
                      <a:alpha val="99000"/>
                    </a:srgbClr>
                  </a:solidFill>
                  <a:latin typeface="Manrope" charset="0"/>
                  <a:ea typeface="Manrope" pitchFamily="34" charset="-122"/>
                  <a:cs typeface="Manrope" pitchFamily="34" charset="-120"/>
                  <a:sym typeface="+mn-ea"/>
                </a:rPr>
                <a:t>&amp;</a:t>
              </a:r>
              <a:r>
                <a:rPr lang="en-US" altLang="zh-CN" sz="1000" kern="0" spc="-18" dirty="0">
                  <a:solidFill>
                    <a:srgbClr val="30C58E">
                      <a:alpha val="99000"/>
                    </a:srgbClr>
                  </a:solidFill>
                  <a:latin typeface="Manrope" charset="0"/>
                  <a:ea typeface="Manrope" pitchFamily="34" charset="-122"/>
                  <a:cs typeface="Manrope" pitchFamily="34" charset="-120"/>
                  <a:sym typeface="+mn-ea"/>
                </a:rPr>
                <a:t> dwell behavior</a:t>
              </a:r>
              <a:r>
                <a:rPr lang="en-US" altLang="zh-CN" sz="1000" kern="0" spc="-18" dirty="0">
                  <a:solidFill>
                    <a:srgbClr val="0D58C9">
                      <a:alpha val="99000"/>
                    </a:srgbClr>
                  </a:solidFill>
                  <a:latin typeface="Manrope" charset="0"/>
                  <a:ea typeface="Manrope" pitchFamily="34" charset="-122"/>
                  <a:cs typeface="Manrope" pitchFamily="34" charset="-120"/>
                  <a:sym typeface="+mn-ea"/>
                </a:rPr>
                <a:t> </a:t>
              </a:r>
              <a:endParaRPr lang="en-US" altLang="zh-CN" sz="1000" kern="0" spc="-18" dirty="0">
                <a:solidFill>
                  <a:srgbClr val="666666">
                    <a:alpha val="99000"/>
                  </a:srgbClr>
                </a:solidFill>
                <a:latin typeface="Manrope" charset="0"/>
                <a:ea typeface="Manrope" pitchFamily="34" charset="-122"/>
                <a:cs typeface="Manrope" pitchFamily="34" charset="-120"/>
                <a:sym typeface="+mn-ea"/>
              </a:endParaRPr>
            </a:p>
          </p:txBody>
        </p:sp>
      </p:grpSp>
      <p:grpSp>
        <p:nvGrpSpPr>
          <p:cNvPr id="73" name="组合 72"/>
          <p:cNvGrpSpPr/>
          <p:nvPr/>
        </p:nvGrpSpPr>
        <p:grpSpPr>
          <a:xfrm rot="0">
            <a:off x="7381875" y="1953895"/>
            <a:ext cx="3890645" cy="459740"/>
            <a:chOff x="12371" y="3733"/>
            <a:chExt cx="6127" cy="724"/>
          </a:xfrm>
        </p:grpSpPr>
        <p:pic>
          <p:nvPicPr>
            <p:cNvPr id="126" name="图片 125" descr="小点-01"/>
            <p:cNvPicPr>
              <a:picLocks noChangeAspect="1"/>
            </p:cNvPicPr>
            <p:nvPr>
              <p:custDataLst>
                <p:tags r:id="rId8"/>
              </p:custDataLst>
            </p:nvPr>
          </p:nvPicPr>
          <p:blipFill>
            <a:blip r:embed="rId5">
              <a:extLst>
                <a:ext uri="{96DAC541-7B7A-43D3-8B79-37D633B846F1}">
                  <asvg:svgBlip xmlns:asvg="http://schemas.microsoft.com/office/drawing/2016/SVG/main" r:embed="rId6"/>
                </a:ext>
              </a:extLst>
            </a:blip>
            <a:stretch>
              <a:fillRect/>
            </a:stretch>
          </p:blipFill>
          <p:spPr>
            <a:xfrm>
              <a:off x="12371" y="3918"/>
              <a:ext cx="131" cy="120"/>
            </a:xfrm>
            <a:prstGeom prst="rect">
              <a:avLst/>
            </a:prstGeom>
          </p:spPr>
        </p:pic>
        <p:sp>
          <p:nvSpPr>
            <p:cNvPr id="127" name="文本框 83"/>
            <p:cNvSpPr txBox="1"/>
            <p:nvPr>
              <p:custDataLst>
                <p:tags r:id="rId9"/>
              </p:custDataLst>
            </p:nvPr>
          </p:nvSpPr>
          <p:spPr>
            <a:xfrm>
              <a:off x="12446" y="3733"/>
              <a:ext cx="6053" cy="725"/>
            </a:xfrm>
            <a:prstGeom prst="rect">
              <a:avLst/>
            </a:prstGeom>
            <a:noFill/>
          </p:spPr>
          <p:txBody>
            <a:bodyPr wrap="square" rtlCol="0">
              <a:spAutoFit/>
            </a:bodyPr>
            <a:p>
              <a:pPr indent="0" algn="l" defTabSz="457200">
                <a:lnSpc>
                  <a:spcPct val="120000"/>
                </a:lnSpc>
                <a:spcBef>
                  <a:spcPts val="0"/>
                </a:spcBef>
                <a:spcAft>
                  <a:spcPts val="0"/>
                </a:spcAft>
                <a:buClr>
                  <a:srgbClr val="0D58C8"/>
                </a:buClr>
                <a:buSzTx/>
                <a:buFont typeface="Arial" panose="020B0604020202090204" pitchFamily="34" charset="0"/>
                <a:buNone/>
                <a:defRPr sz="1800">
                  <a:solidFill>
                    <a:schemeClr val="tx1">
                      <a:alpha val="100000"/>
                    </a:schemeClr>
                  </a:solidFill>
                  <a:latin typeface="Calibri" panose="020F0502020204030204"/>
                  <a:ea typeface="宋体" pitchFamily="2" charset="-122"/>
                  <a:cs typeface="+mn-cs"/>
                </a:defRPr>
              </a:pPr>
              <a:r>
                <a:rPr lang="en-US" altLang="zh-CN" sz="1000" b="1" kern="0" spc="-18" dirty="0">
                  <a:solidFill>
                    <a:srgbClr val="666666">
                      <a:alpha val="99000"/>
                    </a:srgbClr>
                  </a:solidFill>
                  <a:latin typeface="Manrope SemiBold" charset="0"/>
                  <a:ea typeface="Manrope" pitchFamily="34" charset="-122"/>
                  <a:cs typeface="Manrope SemiBold" charset="0"/>
                  <a:sym typeface="+mn-ea"/>
                </a:rPr>
                <a:t>Business Value</a:t>
              </a:r>
              <a:r>
                <a:rPr lang="en-US" altLang="zh-CN" sz="1000" kern="0" spc="-18" dirty="0">
                  <a:solidFill>
                    <a:srgbClr val="666666">
                      <a:alpha val="99000"/>
                    </a:srgbClr>
                  </a:solidFill>
                  <a:latin typeface="Manrope" charset="0"/>
                  <a:ea typeface="Manrope" pitchFamily="34" charset="-122"/>
                  <a:cs typeface="Manrope" pitchFamily="34" charset="-120"/>
                  <a:sym typeface="+mn-ea"/>
                </a:rPr>
                <a:t>: Optimize staffing &amp; </a:t>
              </a:r>
              <a:r>
                <a:rPr lang="en-US" altLang="zh-CN" sz="1000" kern="0" spc="-18" dirty="0">
                  <a:solidFill>
                    <a:srgbClr val="666666">
                      <a:alpha val="99000"/>
                    </a:srgbClr>
                  </a:solidFill>
                  <a:latin typeface="Manrope" charset="0"/>
                  <a:ea typeface="Manrope" pitchFamily="34" charset="-122"/>
                  <a:cs typeface="Manrope" pitchFamily="34" charset="-120"/>
                  <a:sym typeface="+mn-ea"/>
                </a:rPr>
                <a:t>space  for better customer experience at lower cost </a:t>
              </a:r>
              <a:endParaRPr lang="en-US" altLang="zh-CN" sz="1000" kern="0" spc="-18" dirty="0">
                <a:solidFill>
                  <a:srgbClr val="666666">
                    <a:alpha val="99000"/>
                  </a:srgbClr>
                </a:solidFill>
                <a:latin typeface="Manrope" charset="0"/>
                <a:ea typeface="Manrope" pitchFamily="34" charset="-122"/>
                <a:cs typeface="Manrope" pitchFamily="34" charset="-120"/>
                <a:sym typeface="+mn-ea"/>
              </a:endParaRPr>
            </a:p>
          </p:txBody>
        </p:sp>
      </p:grpSp>
      <p:pic>
        <p:nvPicPr>
          <p:cNvPr id="49" name="图片 48" descr="小点-01"/>
          <p:cNvPicPr>
            <a:picLocks noChangeAspect="1"/>
          </p:cNvPicPr>
          <p:nvPr>
            <p:custDataLst>
              <p:tags r:id="rId10"/>
            </p:custDataLst>
          </p:nvPr>
        </p:nvPicPr>
        <p:blipFill>
          <a:blip/>
          <a:stretch>
            <a:fillRect/>
          </a:stretch>
        </p:blipFill>
        <p:spPr>
          <a:xfrm>
            <a:off x="7787005" y="1607185"/>
            <a:ext cx="81280" cy="76200"/>
          </a:xfrm>
          <a:prstGeom prst="rect">
            <a:avLst/>
          </a:prstGeom>
        </p:spPr>
      </p:pic>
      <p:grpSp>
        <p:nvGrpSpPr>
          <p:cNvPr id="64" name="组合 63"/>
          <p:cNvGrpSpPr/>
          <p:nvPr/>
        </p:nvGrpSpPr>
        <p:grpSpPr>
          <a:xfrm rot="0">
            <a:off x="7381875" y="1478915"/>
            <a:ext cx="4157345" cy="275590"/>
            <a:chOff x="12371" y="2746"/>
            <a:chExt cx="6547" cy="434"/>
          </a:xfrm>
        </p:grpSpPr>
        <p:sp>
          <p:nvSpPr>
            <p:cNvPr id="120" name="文本框 83"/>
            <p:cNvSpPr txBox="1"/>
            <p:nvPr>
              <p:custDataLst>
                <p:tags r:id="rId11"/>
              </p:custDataLst>
            </p:nvPr>
          </p:nvSpPr>
          <p:spPr>
            <a:xfrm>
              <a:off x="12446" y="2746"/>
              <a:ext cx="6472" cy="434"/>
            </a:xfrm>
            <a:prstGeom prst="rect">
              <a:avLst/>
            </a:prstGeom>
            <a:noFill/>
          </p:spPr>
          <p:txBody>
            <a:bodyPr wrap="square" rtlCol="0">
              <a:spAutoFit/>
            </a:bodyPr>
            <a:p>
              <a:pPr indent="0" algn="l" defTabSz="457200">
                <a:lnSpc>
                  <a:spcPct val="120000"/>
                </a:lnSpc>
                <a:spcBef>
                  <a:spcPts val="0"/>
                </a:spcBef>
                <a:spcAft>
                  <a:spcPts val="0"/>
                </a:spcAft>
                <a:buClr>
                  <a:srgbClr val="0D58C8"/>
                </a:buClr>
                <a:buSzTx/>
                <a:buFont typeface="Arial" panose="020B0604020202090204" pitchFamily="34" charset="0"/>
                <a:buNone/>
                <a:defRPr sz="1800">
                  <a:solidFill>
                    <a:schemeClr val="tx1">
                      <a:alpha val="100000"/>
                    </a:schemeClr>
                  </a:solidFill>
                  <a:latin typeface="Calibri" panose="020F0502020204030204"/>
                  <a:ea typeface="宋体" pitchFamily="2" charset="-122"/>
                  <a:cs typeface="+mn-cs"/>
                </a:defRPr>
              </a:pPr>
              <a:r>
                <a:rPr lang="en-US" altLang="zh-CN" sz="1000" b="1" kern="0" spc="-18" dirty="0">
                  <a:solidFill>
                    <a:srgbClr val="666666">
                      <a:alpha val="99000"/>
                    </a:srgbClr>
                  </a:solidFill>
                  <a:latin typeface="Manrope SemiBold" charset="0"/>
                  <a:ea typeface="Manrope" pitchFamily="34" charset="-122"/>
                  <a:cs typeface="Manrope SemiBold" charset="0"/>
                  <a:sym typeface="+mn-ea"/>
                </a:rPr>
                <a:t>Security efficiency</a:t>
              </a:r>
              <a:r>
                <a:rPr lang="en-US" altLang="zh-CN" sz="1000" kern="0" spc="-18" dirty="0">
                  <a:solidFill>
                    <a:srgbClr val="666666">
                      <a:alpha val="99000"/>
                    </a:srgbClr>
                  </a:solidFill>
                  <a:latin typeface="Manrope SemiBold" charset="0"/>
                  <a:ea typeface="Manrope" pitchFamily="34" charset="-122"/>
                  <a:cs typeface="Manrope SemiBold" charset="0"/>
                  <a:sym typeface="+mn-ea"/>
                </a:rPr>
                <a:t>: </a:t>
              </a:r>
              <a:r>
                <a:rPr lang="en-US" altLang="zh-CN" sz="1000" kern="0" spc="-18" dirty="0">
                  <a:solidFill>
                    <a:srgbClr val="30C58E">
                      <a:alpha val="99000"/>
                    </a:srgbClr>
                  </a:solidFill>
                  <a:latin typeface="Manrope" charset="0"/>
                  <a:ea typeface="Manrope" pitchFamily="34" charset="-122"/>
                  <a:cs typeface="Manrope" pitchFamily="34" charset="-120"/>
                  <a:sym typeface="+mn-ea"/>
                </a:rPr>
                <a:t>360° </a:t>
              </a:r>
              <a:r>
                <a:rPr lang="en-US" altLang="zh-CN" sz="1000" kern="0" spc="-18" dirty="0">
                  <a:solidFill>
                    <a:srgbClr val="666666">
                      <a:alpha val="99000"/>
                    </a:srgbClr>
                  </a:solidFill>
                  <a:latin typeface="Manrope" charset="0"/>
                  <a:ea typeface="Manrope" pitchFamily="34" charset="-122"/>
                  <a:cs typeface="Manrope" pitchFamily="34" charset="-120"/>
                  <a:sym typeface="+mn-ea"/>
                </a:rPr>
                <a:t>coverage with fewer blind spots &amp; cameras </a:t>
              </a:r>
              <a:endParaRPr lang="en-US" altLang="zh-CN" sz="1000" kern="0" spc="-18" dirty="0">
                <a:solidFill>
                  <a:srgbClr val="666666">
                    <a:alpha val="99000"/>
                  </a:srgbClr>
                </a:solidFill>
                <a:latin typeface="Manrope" charset="0"/>
                <a:ea typeface="Manrope" pitchFamily="34" charset="-122"/>
                <a:cs typeface="Manrope" pitchFamily="34" charset="-120"/>
                <a:sym typeface="+mn-ea"/>
              </a:endParaRPr>
            </a:p>
          </p:txBody>
        </p:sp>
        <p:pic>
          <p:nvPicPr>
            <p:cNvPr id="53" name="图片 52" descr="小点-01"/>
            <p:cNvPicPr>
              <a:picLocks noChangeAspect="1"/>
            </p:cNvPicPr>
            <p:nvPr>
              <p:custDataLst>
                <p:tags r:id="rId12"/>
              </p:custDataLst>
            </p:nvPr>
          </p:nvPicPr>
          <p:blipFill>
            <a:blip r:embed="rId5">
              <a:extLst>
                <a:ext uri="{96DAC541-7B7A-43D3-8B79-37D633B846F1}">
                  <asvg:svgBlip xmlns:asvg="http://schemas.microsoft.com/office/drawing/2016/SVG/main" r:embed="rId6"/>
                </a:ext>
              </a:extLst>
            </a:blip>
            <a:stretch>
              <a:fillRect/>
            </a:stretch>
          </p:blipFill>
          <p:spPr>
            <a:xfrm>
              <a:off x="12371" y="2926"/>
              <a:ext cx="128" cy="120"/>
            </a:xfrm>
            <a:prstGeom prst="rect">
              <a:avLst/>
            </a:prstGeom>
          </p:spPr>
        </p:pic>
      </p:grpSp>
      <p:sp>
        <p:nvSpPr>
          <p:cNvPr id="2" name="灯片编号占位符 1"/>
          <p:cNvSpPr>
            <a:spLocks noGrp="1"/>
          </p:cNvSpPr>
          <p:nvPr>
            <p:ph type="sldNum" sz="quarter" idx="12"/>
          </p:nvPr>
        </p:nvSpPr>
        <p:spPr>
          <a:xfrm>
            <a:off x="11426190" y="6541135"/>
            <a:ext cx="586740" cy="316865"/>
          </a:xfrm>
        </p:spPr>
        <p:txBody>
          <a:bodyPr/>
          <a:p>
            <a:fld id="{49AE70B2-8BF9-45C0-BB95-33D1B9D3A854}" type="slidenum">
              <a:rPr lang="zh-CN" altLang="en-US" smtClean="0">
                <a:solidFill>
                  <a:schemeClr val="tx1">
                    <a:lumMod val="65000"/>
                    <a:lumOff val="35000"/>
                  </a:schemeClr>
                </a:solidFill>
              </a:rPr>
            </a:fld>
            <a:endParaRPr lang="zh-CN" altLang="en-US" dirty="0" smtClean="0">
              <a:solidFill>
                <a:schemeClr val="tx1">
                  <a:lumMod val="65000"/>
                  <a:lumOff val="35000"/>
                </a:schemeClr>
              </a:solidFill>
            </a:endParaRPr>
          </a:p>
        </p:txBody>
      </p:sp>
      <p:sp>
        <p:nvSpPr>
          <p:cNvPr id="3" name="Text 3"/>
          <p:cNvSpPr/>
          <p:nvPr/>
        </p:nvSpPr>
        <p:spPr>
          <a:xfrm>
            <a:off x="432435" y="406400"/>
            <a:ext cx="7218045" cy="488950"/>
          </a:xfrm>
          <a:prstGeom prst="rect">
            <a:avLst/>
          </a:prstGeom>
          <a:noFill/>
        </p:spPr>
        <p:txBody>
          <a:bodyPr wrap="square" rtlCol="0" anchor="ctr"/>
          <a:p>
            <a:pPr marL="0" indent="0" algn="l">
              <a:lnSpc>
                <a:spcPts val="2880"/>
              </a:lnSpc>
              <a:buNone/>
            </a:pPr>
            <a:endParaRPr lang="en-US" altLang="zh-CN" sz="2800" kern="0" spc="-48" dirty="0">
              <a:solidFill>
                <a:srgbClr val="404040">
                  <a:alpha val="99000"/>
                </a:srgbClr>
              </a:solidFill>
              <a:latin typeface="Manrope SemiBold" charset="0"/>
              <a:ea typeface="宋体" pitchFamily="2" charset="-122"/>
              <a:cs typeface="Manrope SemiBold" charset="0"/>
              <a:sym typeface="+mn-ea"/>
            </a:endParaRPr>
          </a:p>
        </p:txBody>
      </p:sp>
      <p:grpSp>
        <p:nvGrpSpPr>
          <p:cNvPr id="57" name="组合 56"/>
          <p:cNvGrpSpPr/>
          <p:nvPr/>
        </p:nvGrpSpPr>
        <p:grpSpPr>
          <a:xfrm>
            <a:off x="137160" y="6553200"/>
            <a:ext cx="1751330" cy="304800"/>
            <a:chOff x="861" y="9936"/>
            <a:chExt cx="2758" cy="480"/>
          </a:xfrm>
        </p:grpSpPr>
        <p:sp>
          <p:nvSpPr>
            <p:cNvPr id="58" name="文本框 57"/>
            <p:cNvSpPr txBox="1"/>
            <p:nvPr/>
          </p:nvSpPr>
          <p:spPr>
            <a:xfrm>
              <a:off x="1297" y="9976"/>
              <a:ext cx="2322" cy="401"/>
            </a:xfrm>
            <a:prstGeom prst="rect">
              <a:avLst/>
            </a:prstGeom>
            <a:noFill/>
          </p:spPr>
          <p:txBody>
            <a:bodyPr wrap="square" rtlCol="0">
              <a:noAutofit/>
            </a:bodyPr>
            <a:p>
              <a:pPr algn="l"/>
              <a:r>
                <a:rPr lang="zh-CN" altLang="en-US" sz="1000">
                  <a:solidFill>
                    <a:srgbClr val="666666"/>
                  </a:solidFill>
                  <a:latin typeface="Manrope" charset="0"/>
                  <a:ea typeface="Manrope" charset="0"/>
                  <a:cs typeface="Manrope" charset="0"/>
                </a:rPr>
                <a:t>Make Sensing Matter</a:t>
              </a:r>
              <a:endParaRPr lang="zh-CN" altLang="en-US" sz="1000">
                <a:solidFill>
                  <a:srgbClr val="666666"/>
                </a:solidFill>
                <a:latin typeface="Manrope" charset="0"/>
                <a:ea typeface="Manrope" charset="0"/>
                <a:cs typeface="Manrope" charset="0"/>
              </a:endParaRPr>
            </a:p>
          </p:txBody>
        </p:sp>
        <p:pic>
          <p:nvPicPr>
            <p:cNvPr id="59" name="图片 58" descr="title-symbol-1-标题-标签-辅助图形"/>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861" y="9936"/>
              <a:ext cx="480" cy="480"/>
            </a:xfrm>
            <a:prstGeom prst="rect">
              <a:avLst/>
            </a:prstGeom>
          </p:spPr>
        </p:pic>
      </p:grpSp>
      <p:grpSp>
        <p:nvGrpSpPr>
          <p:cNvPr id="37" name="组合 36"/>
          <p:cNvGrpSpPr/>
          <p:nvPr/>
        </p:nvGrpSpPr>
        <p:grpSpPr>
          <a:xfrm>
            <a:off x="589280" y="2778760"/>
            <a:ext cx="4215765" cy="3617595"/>
            <a:chOff x="754" y="4292"/>
            <a:chExt cx="6639" cy="5697"/>
          </a:xfrm>
        </p:grpSpPr>
        <p:sp>
          <p:nvSpPr>
            <p:cNvPr id="559" name="Google Shape;559;p11"/>
            <p:cNvSpPr/>
            <p:nvPr/>
          </p:nvSpPr>
          <p:spPr>
            <a:xfrm>
              <a:off x="760" y="4595"/>
              <a:ext cx="6633" cy="5394"/>
            </a:xfrm>
            <a:prstGeom prst="roundRect">
              <a:avLst>
                <a:gd name="adj" fmla="val 4483"/>
              </a:avLst>
            </a:prstGeom>
            <a:noFill/>
            <a:ln w="12700" cap="flat" cmpd="sng">
              <a:solidFill>
                <a:srgbClr val="7A828E">
                  <a:alpha val="43921"/>
                </a:srgbClr>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panose="02000000000000000000"/>
                <a:ea typeface="Roboto" panose="02000000000000000000"/>
                <a:cs typeface="Roboto" panose="02000000000000000000"/>
                <a:sym typeface="Roboto" panose="02000000000000000000"/>
              </a:endParaRPr>
            </a:p>
          </p:txBody>
        </p:sp>
        <p:sp>
          <p:nvSpPr>
            <p:cNvPr id="590" name="Google Shape;590;p11"/>
            <p:cNvSpPr/>
            <p:nvPr/>
          </p:nvSpPr>
          <p:spPr>
            <a:xfrm>
              <a:off x="754" y="4292"/>
              <a:ext cx="4133" cy="672"/>
            </a:xfrm>
            <a:prstGeom prst="roundRect">
              <a:avLst>
                <a:gd name="adj" fmla="val 16667"/>
              </a:avLst>
            </a:prstGeom>
            <a:solidFill>
              <a:srgbClr val="7A82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altLang="zh-CN" sz="1500">
                  <a:solidFill>
                    <a:schemeClr val="lt1"/>
                  </a:solidFill>
                  <a:latin typeface="Manrope SemiBold"/>
                  <a:ea typeface="Manrope SemiBold"/>
                  <a:cs typeface="Manrope SemiBold"/>
                  <a:sym typeface="Manrope SemiBold"/>
                </a:rPr>
                <a:t>24/7 Proactive Protection</a:t>
              </a:r>
              <a:endParaRPr lang="en-US" altLang="zh-CN" sz="1500">
                <a:solidFill>
                  <a:schemeClr val="lt1"/>
                </a:solidFill>
                <a:latin typeface="Manrope SemiBold"/>
                <a:ea typeface="Manrope SemiBold"/>
                <a:cs typeface="Manrope SemiBold"/>
                <a:sym typeface="Manrope SemiBold"/>
              </a:endParaRPr>
            </a:p>
          </p:txBody>
        </p:sp>
        <p:sp>
          <p:nvSpPr>
            <p:cNvPr id="216" name="文本框 83"/>
            <p:cNvSpPr txBox="1"/>
            <p:nvPr>
              <p:custDataLst>
                <p:tags r:id="rId15"/>
              </p:custDataLst>
            </p:nvPr>
          </p:nvSpPr>
          <p:spPr>
            <a:xfrm>
              <a:off x="1115" y="5200"/>
              <a:ext cx="5096" cy="725"/>
            </a:xfrm>
            <a:prstGeom prst="rect">
              <a:avLst/>
            </a:prstGeom>
            <a:noFill/>
          </p:spPr>
          <p:txBody>
            <a:bodyPr wrap="square" rtlCol="0">
              <a:spAutoFit/>
            </a:bodyPr>
            <a:p>
              <a:pPr indent="0" algn="l" defTabSz="457200">
                <a:lnSpc>
                  <a:spcPct val="120000"/>
                </a:lnSpc>
                <a:spcBef>
                  <a:spcPts val="0"/>
                </a:spcBef>
                <a:spcAft>
                  <a:spcPts val="0"/>
                </a:spcAft>
                <a:buClr>
                  <a:srgbClr val="0D58C8"/>
                </a:buClr>
                <a:buSzTx/>
                <a:buFont typeface="Arial" panose="020B0604020202090204" pitchFamily="34" charset="0"/>
                <a:buNone/>
                <a:defRPr sz="1800">
                  <a:solidFill>
                    <a:schemeClr val="tx1">
                      <a:alpha val="100000"/>
                    </a:schemeClr>
                  </a:solidFill>
                  <a:latin typeface="Calibri" panose="020F0502020204030204"/>
                  <a:ea typeface="宋体" pitchFamily="2" charset="-122"/>
                  <a:cs typeface="+mn-cs"/>
                </a:defRPr>
              </a:pPr>
              <a:r>
                <a:rPr lang="en-US" altLang="zh-CN" sz="1000" b="1" kern="0" spc="-18" dirty="0">
                  <a:solidFill>
                    <a:srgbClr val="666666">
                      <a:alpha val="99000"/>
                    </a:srgbClr>
                  </a:solidFill>
                  <a:latin typeface="Manrope SemiBold" charset="0"/>
                  <a:ea typeface="Manrope" pitchFamily="34" charset="-122"/>
                  <a:cs typeface="Manrope SemiBold" charset="0"/>
                  <a:sym typeface="+mn-ea"/>
                </a:rPr>
                <a:t>See Clearly: </a:t>
              </a:r>
              <a:r>
                <a:rPr lang="en-US" altLang="zh-CN" sz="1000" kern="0" spc="-18" dirty="0">
                  <a:solidFill>
                    <a:srgbClr val="0D58C9">
                      <a:alpha val="99000"/>
                    </a:srgbClr>
                  </a:solidFill>
                  <a:latin typeface="Manrope" charset="0"/>
                  <a:ea typeface="Manrope" pitchFamily="34" charset="-122"/>
                  <a:cs typeface="Manrope" pitchFamily="34" charset="-120"/>
                </a:rPr>
                <a:t>AI ISP  </a:t>
              </a:r>
              <a:r>
                <a:rPr lang="en-US" altLang="zh-CN" sz="1000" kern="0" spc="-18" dirty="0">
                  <a:solidFill>
                    <a:srgbClr val="666666">
                      <a:alpha val="99000"/>
                    </a:srgbClr>
                  </a:solidFill>
                  <a:latin typeface="Manrope" charset="0"/>
                  <a:ea typeface="Manrope" pitchFamily="34" charset="-122"/>
                  <a:cs typeface="Manrope" pitchFamily="34" charset="-120"/>
                  <a:sym typeface="+mn-ea"/>
                </a:rPr>
                <a:t>&amp; </a:t>
              </a:r>
              <a:r>
                <a:rPr lang="en-US" altLang="zh-CN" sz="1000" kern="0" spc="-18" dirty="0">
                  <a:solidFill>
                    <a:srgbClr val="0D58C9">
                      <a:alpha val="99000"/>
                    </a:srgbClr>
                  </a:solidFill>
                  <a:latin typeface="Manrope" charset="0"/>
                  <a:ea typeface="Manrope" pitchFamily="34" charset="-122"/>
                  <a:cs typeface="Manrope" pitchFamily="34" charset="-120"/>
                  <a:sym typeface="+mn-ea"/>
                </a:rPr>
                <a:t>24/7 TrueColor</a:t>
              </a:r>
              <a:r>
                <a:rPr lang="en-US" altLang="zh-CN" sz="1000" kern="0" spc="-18" dirty="0">
                  <a:solidFill>
                    <a:srgbClr val="666666">
                      <a:alpha val="99000"/>
                    </a:srgbClr>
                  </a:solidFill>
                  <a:latin typeface="Manrope" charset="0"/>
                  <a:ea typeface="Manrope" pitchFamily="34" charset="-122"/>
                  <a:cs typeface="Manrope" pitchFamily="34" charset="-120"/>
                  <a:sym typeface="+mn-ea"/>
                </a:rPr>
                <a:t> imaging </a:t>
              </a:r>
              <a:r>
                <a:rPr lang="en-US" altLang="zh-CN" sz="1000" kern="0" spc="-18" dirty="0">
                  <a:solidFill>
                    <a:srgbClr val="666666">
                      <a:alpha val="99000"/>
                    </a:srgbClr>
                  </a:solidFill>
                  <a:latin typeface="Manrope" charset="0"/>
                  <a:ea typeface="Manrope" pitchFamily="34" charset="-122"/>
                  <a:cs typeface="Manrope" pitchFamily="34" charset="-120"/>
                  <a:sym typeface="+mn-ea"/>
                </a:rPr>
                <a:t>for critical detail  even in low light</a:t>
              </a:r>
              <a:endParaRPr lang="en-US" altLang="zh-CN" sz="1000" kern="0" spc="-18" dirty="0">
                <a:solidFill>
                  <a:srgbClr val="666666">
                    <a:alpha val="99000"/>
                  </a:srgbClr>
                </a:solidFill>
                <a:latin typeface="Manrope" charset="0"/>
                <a:ea typeface="Manrope" pitchFamily="34" charset="-122"/>
                <a:cs typeface="Manrope" pitchFamily="34" charset="-120"/>
                <a:sym typeface="+mn-ea"/>
              </a:endParaRPr>
            </a:p>
          </p:txBody>
        </p:sp>
        <p:pic>
          <p:nvPicPr>
            <p:cNvPr id="571" name="Google Shape;571;p11" descr="887"/>
            <p:cNvPicPr preferRelativeResize="0"/>
            <p:nvPr/>
          </p:nvPicPr>
          <p:blipFill rotWithShape="1">
            <a:blip r:embed="rId16"/>
            <a:srcRect/>
            <a:stretch>
              <a:fillRect/>
            </a:stretch>
          </p:blipFill>
          <p:spPr>
            <a:xfrm>
              <a:off x="1012" y="7813"/>
              <a:ext cx="3627" cy="1934"/>
            </a:xfrm>
            <a:prstGeom prst="rect">
              <a:avLst/>
            </a:prstGeom>
            <a:noFill/>
            <a:ln>
              <a:noFill/>
            </a:ln>
          </p:spPr>
        </p:pic>
        <p:pic>
          <p:nvPicPr>
            <p:cNvPr id="72" name="图片 71" descr="Q系列"/>
            <p:cNvPicPr>
              <a:picLocks noChangeAspect="1"/>
            </p:cNvPicPr>
            <p:nvPr/>
          </p:nvPicPr>
          <p:blipFill>
            <a:blip r:embed="rId17"/>
            <a:stretch>
              <a:fillRect/>
            </a:stretch>
          </p:blipFill>
          <p:spPr>
            <a:xfrm>
              <a:off x="3709" y="8736"/>
              <a:ext cx="3624" cy="1060"/>
            </a:xfrm>
            <a:prstGeom prst="rect">
              <a:avLst/>
            </a:prstGeom>
          </p:spPr>
        </p:pic>
        <p:grpSp>
          <p:nvGrpSpPr>
            <p:cNvPr id="113" name="组合 112"/>
            <p:cNvGrpSpPr/>
            <p:nvPr/>
          </p:nvGrpSpPr>
          <p:grpSpPr>
            <a:xfrm rot="0">
              <a:off x="966" y="6847"/>
              <a:ext cx="5245" cy="724"/>
              <a:chOff x="943" y="6059"/>
              <a:chExt cx="5245" cy="724"/>
            </a:xfrm>
          </p:grpSpPr>
          <p:pic>
            <p:nvPicPr>
              <p:cNvPr id="111" name="图片 110" descr="小点-01"/>
              <p:cNvPicPr>
                <a:picLocks noChangeAspect="1"/>
              </p:cNvPicPr>
              <p:nvPr>
                <p:custDataLst>
                  <p:tags r:id="rId18"/>
                </p:custDataLst>
              </p:nvPr>
            </p:nvPicPr>
            <p:blipFill>
              <a:blip r:embed="rId19">
                <a:extLst>
                  <a:ext uri="{96DAC541-7B7A-43D3-8B79-37D633B846F1}">
                    <asvg:svgBlip xmlns:asvg="http://schemas.microsoft.com/office/drawing/2016/SVG/main" r:embed="rId20"/>
                  </a:ext>
                </a:extLst>
              </a:blip>
              <a:stretch>
                <a:fillRect/>
              </a:stretch>
            </p:blipFill>
            <p:spPr>
              <a:xfrm>
                <a:off x="943" y="6244"/>
                <a:ext cx="128" cy="120"/>
              </a:xfrm>
              <a:prstGeom prst="rect">
                <a:avLst/>
              </a:prstGeom>
            </p:spPr>
          </p:pic>
          <p:sp>
            <p:nvSpPr>
              <p:cNvPr id="112" name="文本框 83"/>
              <p:cNvSpPr txBox="1"/>
              <p:nvPr>
                <p:custDataLst>
                  <p:tags r:id="rId21"/>
                </p:custDataLst>
              </p:nvPr>
            </p:nvSpPr>
            <p:spPr>
              <a:xfrm>
                <a:off x="1092" y="6059"/>
                <a:ext cx="5096" cy="725"/>
              </a:xfrm>
              <a:prstGeom prst="rect">
                <a:avLst/>
              </a:prstGeom>
              <a:noFill/>
            </p:spPr>
            <p:txBody>
              <a:bodyPr wrap="square" rtlCol="0">
                <a:spAutoFit/>
              </a:bodyPr>
              <a:p>
                <a:pPr indent="0" algn="l" defTabSz="457200">
                  <a:lnSpc>
                    <a:spcPct val="120000"/>
                  </a:lnSpc>
                  <a:spcBef>
                    <a:spcPts val="0"/>
                  </a:spcBef>
                  <a:spcAft>
                    <a:spcPts val="0"/>
                  </a:spcAft>
                  <a:buClr>
                    <a:srgbClr val="0D58C8"/>
                  </a:buClr>
                  <a:buSzTx/>
                  <a:buFont typeface="Arial" panose="020B0604020202090204" pitchFamily="34" charset="0"/>
                  <a:buNone/>
                  <a:defRPr sz="1800">
                    <a:solidFill>
                      <a:schemeClr val="tx1">
                        <a:alpha val="100000"/>
                      </a:schemeClr>
                    </a:solidFill>
                    <a:latin typeface="Calibri" panose="020F0502020204030204"/>
                    <a:ea typeface="宋体" pitchFamily="2" charset="-122"/>
                    <a:cs typeface="+mn-cs"/>
                  </a:defRPr>
                </a:pPr>
                <a:r>
                  <a:rPr lang="en-US" altLang="zh-CN" sz="1000" b="1" kern="0" spc="-18" dirty="0">
                    <a:solidFill>
                      <a:srgbClr val="666666">
                        <a:alpha val="99000"/>
                      </a:srgbClr>
                    </a:solidFill>
                    <a:latin typeface="Manrope SemiBold" charset="0"/>
                    <a:ea typeface="Manrope" pitchFamily="34" charset="-122"/>
                    <a:cs typeface="Manrope SemiBold" charset="0"/>
                    <a:sym typeface="+mn-ea"/>
                  </a:rPr>
                  <a:t>Act Proactively</a:t>
                </a:r>
                <a:r>
                  <a:rPr lang="en-US" altLang="zh-CN" sz="1000" kern="0" spc="-18" dirty="0">
                    <a:solidFill>
                      <a:srgbClr val="666666">
                        <a:alpha val="99000"/>
                      </a:srgbClr>
                    </a:solidFill>
                    <a:latin typeface="Manrope SemiBold" charset="0"/>
                    <a:ea typeface="Manrope" pitchFamily="34" charset="-122"/>
                    <a:cs typeface="Manrope SemiBold" charset="0"/>
                    <a:sym typeface="+mn-ea"/>
                  </a:rPr>
                  <a:t>: </a:t>
                </a:r>
                <a:r>
                  <a:rPr lang="en-US" altLang="zh-CN" sz="1000" kern="0" spc="-18" dirty="0">
                    <a:solidFill>
                      <a:srgbClr val="0D58C9">
                        <a:alpha val="99000"/>
                      </a:srgbClr>
                    </a:solidFill>
                    <a:latin typeface="Manrope" charset="0"/>
                    <a:ea typeface="Manrope" pitchFamily="34" charset="-122"/>
                    <a:cs typeface="Manrope" pitchFamily="34" charset="-120"/>
                    <a:sym typeface="+mn-ea"/>
                  </a:rPr>
                  <a:t>Red &amp; blue lights</a:t>
                </a:r>
                <a:r>
                  <a:rPr lang="en-US" altLang="zh-CN" sz="1000" kern="0" spc="-18" dirty="0">
                    <a:solidFill>
                      <a:srgbClr val="666666">
                        <a:alpha val="99000"/>
                      </a:srgbClr>
                    </a:solidFill>
                    <a:latin typeface="Manrope" charset="0"/>
                    <a:ea typeface="Manrope" pitchFamily="34" charset="-122"/>
                    <a:cs typeface="Manrope" pitchFamily="34" charset="-120"/>
                    <a:sym typeface="+mn-ea"/>
                  </a:rPr>
                  <a:t> + </a:t>
                </a:r>
                <a:r>
                  <a:rPr lang="en-US" altLang="zh-CN" sz="1000" kern="0" spc="-18" dirty="0">
                    <a:solidFill>
                      <a:srgbClr val="0D58C9">
                        <a:alpha val="99000"/>
                      </a:srgbClr>
                    </a:solidFill>
                    <a:latin typeface="Manrope" charset="0"/>
                    <a:ea typeface="Manrope" pitchFamily="34" charset="-122"/>
                    <a:cs typeface="Manrope" pitchFamily="34" charset="-120"/>
                    <a:sym typeface="+mn-ea"/>
                  </a:rPr>
                  <a:t>two-way audio </a:t>
                </a:r>
                <a:r>
                  <a:rPr lang="en-US" altLang="zh-CN" sz="1000" kern="0" spc="-18" dirty="0">
                    <a:solidFill>
                      <a:srgbClr val="666666">
                        <a:alpha val="99000"/>
                      </a:srgbClr>
                    </a:solidFill>
                    <a:latin typeface="Manrope" charset="0"/>
                    <a:ea typeface="Manrope" pitchFamily="34" charset="-122"/>
                    <a:cs typeface="Manrope" pitchFamily="34" charset="-120"/>
                  </a:rPr>
                  <a:t>to deter threats before they escalate</a:t>
                </a:r>
                <a:endParaRPr lang="en-US" altLang="zh-CN" sz="1000" kern="0" spc="-18" dirty="0">
                  <a:solidFill>
                    <a:srgbClr val="666666">
                      <a:alpha val="99000"/>
                    </a:srgbClr>
                  </a:solidFill>
                  <a:latin typeface="Manrope" charset="0"/>
                  <a:ea typeface="Manrope" pitchFamily="34" charset="-122"/>
                  <a:cs typeface="Manrope" pitchFamily="34" charset="-120"/>
                </a:endParaRPr>
              </a:p>
            </p:txBody>
          </p:sp>
        </p:grpSp>
        <p:grpSp>
          <p:nvGrpSpPr>
            <p:cNvPr id="114" name="组合 113"/>
            <p:cNvGrpSpPr/>
            <p:nvPr/>
          </p:nvGrpSpPr>
          <p:grpSpPr>
            <a:xfrm rot="0">
              <a:off x="963" y="6031"/>
              <a:ext cx="5486" cy="725"/>
              <a:chOff x="943" y="6059"/>
              <a:chExt cx="5486" cy="725"/>
            </a:xfrm>
          </p:grpSpPr>
          <p:pic>
            <p:nvPicPr>
              <p:cNvPr id="115" name="图片 114" descr="小点-01"/>
              <p:cNvPicPr>
                <a:picLocks noChangeAspect="1"/>
              </p:cNvPicPr>
              <p:nvPr>
                <p:custDataLst>
                  <p:tags r:id="rId22"/>
                </p:custDataLst>
              </p:nvPr>
            </p:nvPicPr>
            <p:blipFill>
              <a:blip r:embed="rId19">
                <a:extLst>
                  <a:ext uri="{96DAC541-7B7A-43D3-8B79-37D633B846F1}">
                    <asvg:svgBlip xmlns:asvg="http://schemas.microsoft.com/office/drawing/2016/SVG/main" r:embed="rId20"/>
                  </a:ext>
                </a:extLst>
              </a:blip>
              <a:stretch>
                <a:fillRect/>
              </a:stretch>
            </p:blipFill>
            <p:spPr>
              <a:xfrm>
                <a:off x="943" y="6244"/>
                <a:ext cx="128" cy="120"/>
              </a:xfrm>
              <a:prstGeom prst="rect">
                <a:avLst/>
              </a:prstGeom>
            </p:spPr>
          </p:pic>
          <p:sp>
            <p:nvSpPr>
              <p:cNvPr id="116" name="文本框 83"/>
              <p:cNvSpPr txBox="1"/>
              <p:nvPr>
                <p:custDataLst>
                  <p:tags r:id="rId23"/>
                </p:custDataLst>
              </p:nvPr>
            </p:nvSpPr>
            <p:spPr>
              <a:xfrm>
                <a:off x="1092" y="6059"/>
                <a:ext cx="5337" cy="725"/>
              </a:xfrm>
              <a:prstGeom prst="rect">
                <a:avLst/>
              </a:prstGeom>
              <a:noFill/>
            </p:spPr>
            <p:txBody>
              <a:bodyPr wrap="square" rtlCol="0">
                <a:spAutoFit/>
              </a:bodyPr>
              <a:p>
                <a:pPr indent="0" algn="l" defTabSz="457200">
                  <a:lnSpc>
                    <a:spcPct val="120000"/>
                  </a:lnSpc>
                  <a:spcBef>
                    <a:spcPts val="0"/>
                  </a:spcBef>
                  <a:spcAft>
                    <a:spcPts val="0"/>
                  </a:spcAft>
                  <a:buClr>
                    <a:srgbClr val="0D58C8"/>
                  </a:buClr>
                  <a:buSzTx/>
                  <a:buFont typeface="Arial" panose="020B0604020202090204" pitchFamily="34" charset="0"/>
                  <a:buNone/>
                  <a:defRPr sz="1800">
                    <a:solidFill>
                      <a:schemeClr val="tx1">
                        <a:alpha val="100000"/>
                      </a:schemeClr>
                    </a:solidFill>
                    <a:latin typeface="Calibri" panose="020F0502020204030204"/>
                    <a:ea typeface="宋体" pitchFamily="2" charset="-122"/>
                    <a:cs typeface="+mn-cs"/>
                  </a:defRPr>
                </a:pPr>
                <a:r>
                  <a:rPr lang="en-US" altLang="zh-CN" sz="1000" b="1" kern="0" spc="-18" dirty="0">
                    <a:solidFill>
                      <a:srgbClr val="666666">
                        <a:alpha val="99000"/>
                      </a:srgbClr>
                    </a:solidFill>
                    <a:latin typeface="Manrope SemiBold" charset="0"/>
                    <a:ea typeface="Manrope" pitchFamily="34" charset="-122"/>
                    <a:cs typeface="Manrope SemiBold" charset="0"/>
                    <a:sym typeface="+mn-ea"/>
                  </a:rPr>
                  <a:t>Detect Accurately</a:t>
                </a:r>
                <a:r>
                  <a:rPr lang="en-US" altLang="zh-CN" sz="1000" kern="0" spc="-18" dirty="0">
                    <a:solidFill>
                      <a:srgbClr val="666666">
                        <a:alpha val="99000"/>
                      </a:srgbClr>
                    </a:solidFill>
                    <a:latin typeface="Manrope SemiBold" charset="0"/>
                    <a:ea typeface="Manrope" pitchFamily="34" charset="-122"/>
                    <a:cs typeface="Manrope SemiBold" charset="0"/>
                    <a:sym typeface="+mn-ea"/>
                  </a:rPr>
                  <a:t>: </a:t>
                </a:r>
                <a:r>
                  <a:rPr lang="en-US" altLang="zh-CN" sz="1000" kern="0" spc="-18" dirty="0">
                    <a:solidFill>
                      <a:srgbClr val="0D58C9">
                        <a:alpha val="99000"/>
                      </a:srgbClr>
                    </a:solidFill>
                    <a:latin typeface="Manrope" charset="0"/>
                    <a:ea typeface="Manrope" pitchFamily="34" charset="-122"/>
                    <a:cs typeface="Manrope" charset="0"/>
                    <a:sym typeface="+mn-ea"/>
                  </a:rPr>
                  <a:t>Built-in edge AI</a:t>
                </a:r>
                <a:r>
                  <a:rPr lang="en-US" altLang="zh-CN" sz="1000" kern="0" spc="-18" dirty="0">
                    <a:solidFill>
                      <a:srgbClr val="666666">
                        <a:alpha val="99000"/>
                      </a:srgbClr>
                    </a:solidFill>
                    <a:latin typeface="Manrope" charset="0"/>
                    <a:ea typeface="Manrope" pitchFamily="34" charset="-122"/>
                    <a:cs typeface="Manrope" charset="0"/>
                    <a:sym typeface="+mn-ea"/>
                  </a:rPr>
                  <a:t> for more events, attributes &amp; behaviors with  </a:t>
                </a:r>
                <a:r>
                  <a:rPr lang="en-US" altLang="zh-CN" sz="1000" kern="0" spc="-18" dirty="0">
                    <a:solidFill>
                      <a:srgbClr val="0D58C9">
                        <a:alpha val="99000"/>
                      </a:srgbClr>
                    </a:solidFill>
                    <a:latin typeface="Manrope" charset="0"/>
                    <a:ea typeface="Manrope" pitchFamily="34" charset="-122"/>
                    <a:cs typeface="Manrope" charset="0"/>
                    <a:sym typeface="+mn-ea"/>
                  </a:rPr>
                  <a:t>fewer false alarms</a:t>
                </a:r>
                <a:endParaRPr lang="en-US" altLang="zh-CN" sz="1000" kern="0" spc="-18" dirty="0">
                  <a:solidFill>
                    <a:srgbClr val="0D58C9">
                      <a:alpha val="99000"/>
                    </a:srgbClr>
                  </a:solidFill>
                  <a:latin typeface="Manrope" charset="0"/>
                  <a:ea typeface="Manrope" pitchFamily="34" charset="-122"/>
                  <a:cs typeface="Manrope" charset="0"/>
                  <a:sym typeface="+mn-ea"/>
                </a:endParaRPr>
              </a:p>
            </p:txBody>
          </p:sp>
        </p:grpSp>
        <p:pic>
          <p:nvPicPr>
            <p:cNvPr id="110" name="图片 109" descr="小点-01"/>
            <p:cNvPicPr>
              <a:picLocks noChangeAspect="1"/>
            </p:cNvPicPr>
            <p:nvPr>
              <p:custDataLst>
                <p:tags r:id="rId24"/>
              </p:custDataLst>
            </p:nvPr>
          </p:nvPicPr>
          <p:blipFill>
            <a:blip r:embed="rId19">
              <a:extLst>
                <a:ext uri="{96DAC541-7B7A-43D3-8B79-37D633B846F1}">
                  <asvg:svgBlip xmlns:asvg="http://schemas.microsoft.com/office/drawing/2016/SVG/main" r:embed="rId20"/>
                </a:ext>
              </a:extLst>
            </a:blip>
            <a:stretch>
              <a:fillRect/>
            </a:stretch>
          </p:blipFill>
          <p:spPr>
            <a:xfrm>
              <a:off x="953" y="5372"/>
              <a:ext cx="128" cy="120"/>
            </a:xfrm>
            <a:prstGeom prst="rect">
              <a:avLst/>
            </a:prstGeom>
          </p:spPr>
        </p:pic>
      </p:grpSp>
      <p:grpSp>
        <p:nvGrpSpPr>
          <p:cNvPr id="117" name="组合 116"/>
          <p:cNvGrpSpPr/>
          <p:nvPr/>
        </p:nvGrpSpPr>
        <p:grpSpPr>
          <a:xfrm>
            <a:off x="565150" y="1016000"/>
            <a:ext cx="4240530" cy="1228090"/>
            <a:chOff x="656" y="1600"/>
            <a:chExt cx="6678" cy="1934"/>
          </a:xfrm>
        </p:grpSpPr>
        <p:pic>
          <p:nvPicPr>
            <p:cNvPr id="90" name="图片 89" descr="小点-01"/>
            <p:cNvPicPr>
              <a:picLocks noChangeAspect="1"/>
            </p:cNvPicPr>
            <p:nvPr>
              <p:custDataLst>
                <p:tags r:id="rId25"/>
              </p:custDataLst>
            </p:nvPr>
          </p:nvPicPr>
          <p:blipFill>
            <a:blip r:embed="rId19">
              <a:extLst>
                <a:ext uri="{96DAC541-7B7A-43D3-8B79-37D633B846F1}">
                  <asvg:svgBlip xmlns:asvg="http://schemas.microsoft.com/office/drawing/2016/SVG/main" r:embed="rId20"/>
                </a:ext>
              </a:extLst>
            </a:blip>
            <a:stretch>
              <a:fillRect/>
            </a:stretch>
          </p:blipFill>
          <p:spPr>
            <a:xfrm>
              <a:off x="4343" y="2420"/>
              <a:ext cx="128" cy="120"/>
            </a:xfrm>
            <a:prstGeom prst="rect">
              <a:avLst/>
            </a:prstGeom>
          </p:spPr>
        </p:pic>
        <p:sp>
          <p:nvSpPr>
            <p:cNvPr id="94" name="圆角矩形 93"/>
            <p:cNvSpPr/>
            <p:nvPr>
              <p:custDataLst>
                <p:tags r:id="rId26"/>
              </p:custDataLst>
            </p:nvPr>
          </p:nvSpPr>
          <p:spPr>
            <a:xfrm>
              <a:off x="656" y="1600"/>
              <a:ext cx="6678" cy="1934"/>
            </a:xfrm>
            <a:prstGeom prst="roundRect">
              <a:avLst>
                <a:gd name="adj" fmla="val 3650"/>
              </a:avLst>
            </a:prstGeom>
            <a:solidFill>
              <a:srgbClr val="0D58C9"/>
            </a:solidFill>
            <a:ln w="9525" cmpd="sng">
              <a:solidFill>
                <a:schemeClr val="bg1"/>
              </a:solidFill>
              <a:prstDash val="solid"/>
            </a:ln>
            <a:effectLst>
              <a:outerShdw blurRad="419100" dist="76200" dir="8100000" sx="98000" sy="98000" algn="tr" rotWithShape="0">
                <a:prstClr val="black">
                  <a:alpha val="2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900">
                  <a:cs typeface="Manrope" charset="0"/>
                </a:rPr>
                <a:t>                 </a:t>
              </a:r>
              <a:endParaRPr lang="en-US" altLang="zh-CN" sz="900">
                <a:cs typeface="Manrope" charset="0"/>
              </a:endParaRPr>
            </a:p>
          </p:txBody>
        </p:sp>
        <p:grpSp>
          <p:nvGrpSpPr>
            <p:cNvPr id="38" name="组合 37"/>
            <p:cNvGrpSpPr/>
            <p:nvPr/>
          </p:nvGrpSpPr>
          <p:grpSpPr>
            <a:xfrm>
              <a:off x="993" y="2407"/>
              <a:ext cx="2661" cy="410"/>
              <a:chOff x="993" y="2371"/>
              <a:chExt cx="2661" cy="410"/>
            </a:xfrm>
          </p:grpSpPr>
          <p:sp>
            <p:nvSpPr>
              <p:cNvPr id="63" name="文本框 62"/>
              <p:cNvSpPr txBox="1"/>
              <p:nvPr>
                <p:custDataLst>
                  <p:tags r:id="rId27"/>
                </p:custDataLst>
              </p:nvPr>
            </p:nvSpPr>
            <p:spPr>
              <a:xfrm>
                <a:off x="1086" y="2371"/>
                <a:ext cx="2569" cy="411"/>
              </a:xfrm>
              <a:prstGeom prst="rect">
                <a:avLst/>
              </a:prstGeom>
              <a:noFill/>
            </p:spPr>
            <p:txBody>
              <a:bodyPr wrap="square" rtlCol="0">
                <a:noAutofit/>
              </a:bodyPr>
              <a:p>
                <a:pPr algn="l">
                  <a:lnSpc>
                    <a:spcPts val="1600"/>
                  </a:lnSpc>
                  <a:spcAft>
                    <a:spcPts val="600"/>
                  </a:spcAft>
                  <a:buClrTx/>
                  <a:buSzTx/>
                  <a:buNone/>
                </a:pPr>
                <a:r>
                  <a:rPr lang="en-US" altLang="zh-CN" sz="1200" kern="0" spc="0" dirty="0">
                    <a:solidFill>
                      <a:schemeClr val="bg1">
                        <a:lumMod val="85000"/>
                      </a:schemeClr>
                    </a:solidFill>
                    <a:effectLst/>
                    <a:uFillTx/>
                    <a:latin typeface="Manrope SemiBold" charset="0"/>
                    <a:ea typeface="Manrope" charset="0"/>
                    <a:cs typeface="Manrope SemiBold" charset="0"/>
                    <a:sym typeface="微软雅黑" charset="-122"/>
                  </a:rPr>
                  <a:t>Loss Prevention </a:t>
                </a:r>
                <a:endParaRPr lang="en-US" altLang="zh-CN" sz="1200" kern="0" spc="0" dirty="0">
                  <a:solidFill>
                    <a:schemeClr val="bg1">
                      <a:lumMod val="85000"/>
                    </a:schemeClr>
                  </a:solidFill>
                  <a:effectLst/>
                  <a:uFillTx/>
                  <a:latin typeface="Manrope SemiBold" charset="0"/>
                  <a:ea typeface="Manrope" charset="0"/>
                  <a:cs typeface="Manrope SemiBold" charset="0"/>
                  <a:sym typeface="微软雅黑" charset="-122"/>
                </a:endParaRPr>
              </a:p>
            </p:txBody>
          </p:sp>
          <p:pic>
            <p:nvPicPr>
              <p:cNvPr id="70" name="图片 69" descr="小点-01"/>
              <p:cNvPicPr>
                <a:picLocks noChangeAspect="1"/>
              </p:cNvPicPr>
              <p:nvPr>
                <p:custDataLst>
                  <p:tags r:id="rId28"/>
                </p:custDataLst>
              </p:nvPr>
            </p:nvPicPr>
            <p:blipFill>
              <a:blip r:embed="rId29">
                <a:extLst>
                  <a:ext uri="{96DAC541-7B7A-43D3-8B79-37D633B846F1}">
                    <asvg:svgBlip xmlns:asvg="http://schemas.microsoft.com/office/drawing/2016/SVG/main" r:embed="rId30"/>
                  </a:ext>
                </a:extLst>
              </a:blip>
              <a:stretch>
                <a:fillRect/>
              </a:stretch>
            </p:blipFill>
            <p:spPr>
              <a:xfrm>
                <a:off x="993" y="2562"/>
                <a:ext cx="128" cy="120"/>
              </a:xfrm>
              <a:prstGeom prst="rect">
                <a:avLst/>
              </a:prstGeom>
            </p:spPr>
          </p:pic>
        </p:grpSp>
        <p:grpSp>
          <p:nvGrpSpPr>
            <p:cNvPr id="39" name="组合 38"/>
            <p:cNvGrpSpPr/>
            <p:nvPr/>
          </p:nvGrpSpPr>
          <p:grpSpPr>
            <a:xfrm>
              <a:off x="993" y="2817"/>
              <a:ext cx="2947" cy="410"/>
              <a:chOff x="993" y="2809"/>
              <a:chExt cx="2947" cy="410"/>
            </a:xfrm>
          </p:grpSpPr>
          <p:pic>
            <p:nvPicPr>
              <p:cNvPr id="76" name="图片 75" descr="小点-01"/>
              <p:cNvPicPr>
                <a:picLocks noChangeAspect="1"/>
              </p:cNvPicPr>
              <p:nvPr>
                <p:custDataLst>
                  <p:tags r:id="rId31"/>
                </p:custDataLst>
              </p:nvPr>
            </p:nvPicPr>
            <p:blipFill>
              <a:blip r:embed="rId29">
                <a:extLst>
                  <a:ext uri="{96DAC541-7B7A-43D3-8B79-37D633B846F1}">
                    <asvg:svgBlip xmlns:asvg="http://schemas.microsoft.com/office/drawing/2016/SVG/main" r:embed="rId32"/>
                  </a:ext>
                </a:extLst>
              </a:blip>
              <a:stretch>
                <a:fillRect/>
              </a:stretch>
            </p:blipFill>
            <p:spPr>
              <a:xfrm>
                <a:off x="993" y="2990"/>
                <a:ext cx="128" cy="120"/>
              </a:xfrm>
              <a:prstGeom prst="rect">
                <a:avLst/>
              </a:prstGeom>
            </p:spPr>
          </p:pic>
          <p:sp>
            <p:nvSpPr>
              <p:cNvPr id="88" name="文本框 87"/>
              <p:cNvSpPr txBox="1"/>
              <p:nvPr>
                <p:custDataLst>
                  <p:tags r:id="rId33"/>
                </p:custDataLst>
              </p:nvPr>
            </p:nvSpPr>
            <p:spPr>
              <a:xfrm>
                <a:off x="1086" y="2809"/>
                <a:ext cx="2855" cy="411"/>
              </a:xfrm>
              <a:prstGeom prst="rect">
                <a:avLst/>
              </a:prstGeom>
              <a:noFill/>
            </p:spPr>
            <p:txBody>
              <a:bodyPr wrap="square" rtlCol="0">
                <a:noAutofit/>
              </a:bodyPr>
              <a:p>
                <a:pPr algn="l">
                  <a:lnSpc>
                    <a:spcPts val="1600"/>
                  </a:lnSpc>
                  <a:spcAft>
                    <a:spcPts val="600"/>
                  </a:spcAft>
                  <a:buClrTx/>
                  <a:buSzTx/>
                  <a:buNone/>
                </a:pPr>
                <a:r>
                  <a:rPr lang="en-US" altLang="zh-CN" sz="1200" kern="0" spc="0" dirty="0">
                    <a:solidFill>
                      <a:schemeClr val="bg1">
                        <a:lumMod val="85000"/>
                      </a:schemeClr>
                    </a:solidFill>
                    <a:effectLst/>
                    <a:uFillTx/>
                    <a:latin typeface="Manrope SemiBold" charset="0"/>
                    <a:ea typeface="Manrope" charset="0"/>
                    <a:cs typeface="Manrope SemiBold" charset="0"/>
                    <a:sym typeface="微软雅黑" charset="-122"/>
                  </a:rPr>
                  <a:t>Operational Efficiency</a:t>
                </a:r>
                <a:endParaRPr lang="en-US" altLang="zh-CN" sz="1200" kern="0" spc="0" dirty="0">
                  <a:solidFill>
                    <a:schemeClr val="bg1">
                      <a:lumMod val="85000"/>
                    </a:schemeClr>
                  </a:solidFill>
                  <a:effectLst/>
                  <a:uFillTx/>
                  <a:latin typeface="Manrope SemiBold" charset="0"/>
                  <a:ea typeface="Manrope" charset="0"/>
                  <a:cs typeface="Manrope SemiBold" charset="0"/>
                  <a:sym typeface="微软雅黑" charset="-122"/>
                </a:endParaRPr>
              </a:p>
            </p:txBody>
          </p:sp>
        </p:grpSp>
        <p:grpSp>
          <p:nvGrpSpPr>
            <p:cNvPr id="41" name="组合 40"/>
            <p:cNvGrpSpPr/>
            <p:nvPr/>
          </p:nvGrpSpPr>
          <p:grpSpPr>
            <a:xfrm>
              <a:off x="4203" y="2817"/>
              <a:ext cx="2885" cy="410"/>
              <a:chOff x="4203" y="2809"/>
              <a:chExt cx="2885" cy="410"/>
            </a:xfrm>
          </p:grpSpPr>
          <p:sp>
            <p:nvSpPr>
              <p:cNvPr id="89" name="文本框 88"/>
              <p:cNvSpPr txBox="1"/>
              <p:nvPr>
                <p:custDataLst>
                  <p:tags r:id="rId34"/>
                </p:custDataLst>
              </p:nvPr>
            </p:nvSpPr>
            <p:spPr>
              <a:xfrm>
                <a:off x="4300" y="2809"/>
                <a:ext cx="2788" cy="411"/>
              </a:xfrm>
              <a:prstGeom prst="rect">
                <a:avLst/>
              </a:prstGeom>
              <a:noFill/>
            </p:spPr>
            <p:txBody>
              <a:bodyPr wrap="square" rtlCol="0">
                <a:noAutofit/>
              </a:bodyPr>
              <a:p>
                <a:pPr algn="l">
                  <a:lnSpc>
                    <a:spcPts val="1600"/>
                  </a:lnSpc>
                  <a:spcAft>
                    <a:spcPts val="600"/>
                  </a:spcAft>
                  <a:buClrTx/>
                  <a:buSzTx/>
                  <a:buNone/>
                </a:pPr>
                <a:r>
                  <a:rPr lang="en-US" altLang="zh-CN" sz="1200" kern="0" spc="0" dirty="0">
                    <a:solidFill>
                      <a:schemeClr val="bg1">
                        <a:lumMod val="85000"/>
                      </a:schemeClr>
                    </a:solidFill>
                    <a:effectLst/>
                    <a:uFillTx/>
                    <a:latin typeface="Manrope SemiBold" charset="0"/>
                    <a:ea typeface="Manrope" charset="0"/>
                    <a:cs typeface="Manrope SemiBold" charset="0"/>
                    <a:sym typeface="微软雅黑" charset="-122"/>
                  </a:rPr>
                  <a:t>Customer Experience</a:t>
                </a:r>
                <a:endParaRPr lang="en-US" altLang="zh-CN" sz="1200" kern="0" spc="0" dirty="0">
                  <a:solidFill>
                    <a:schemeClr val="bg1">
                      <a:lumMod val="85000"/>
                    </a:schemeClr>
                  </a:solidFill>
                  <a:effectLst/>
                  <a:uFillTx/>
                  <a:latin typeface="Manrope SemiBold" charset="0"/>
                  <a:ea typeface="Manrope" charset="0"/>
                  <a:cs typeface="Manrope SemiBold" charset="0"/>
                  <a:sym typeface="微软雅黑" charset="-122"/>
                </a:endParaRPr>
              </a:p>
            </p:txBody>
          </p:sp>
          <p:pic>
            <p:nvPicPr>
              <p:cNvPr id="92" name="图片 91" descr="小点-01"/>
              <p:cNvPicPr>
                <a:picLocks noChangeAspect="1"/>
              </p:cNvPicPr>
              <p:nvPr>
                <p:custDataLst>
                  <p:tags r:id="rId35"/>
                </p:custDataLst>
              </p:nvPr>
            </p:nvPicPr>
            <p:blipFill>
              <a:blip r:embed="rId29">
                <a:extLst>
                  <a:ext uri="{96DAC541-7B7A-43D3-8B79-37D633B846F1}">
                    <asvg:svgBlip xmlns:asvg="http://schemas.microsoft.com/office/drawing/2016/SVG/main" r:embed="rId36"/>
                  </a:ext>
                </a:extLst>
              </a:blip>
              <a:stretch>
                <a:fillRect/>
              </a:stretch>
            </p:blipFill>
            <p:spPr>
              <a:xfrm>
                <a:off x="4203" y="2990"/>
                <a:ext cx="128" cy="120"/>
              </a:xfrm>
              <a:prstGeom prst="rect">
                <a:avLst/>
              </a:prstGeom>
            </p:spPr>
          </p:pic>
        </p:grpSp>
        <p:pic>
          <p:nvPicPr>
            <p:cNvPr id="95" name="图片 94" descr="Challenge-挑战-旗-目标-登顶"/>
            <p:cNvPicPr>
              <a:picLocks noChangeAspect="1"/>
            </p:cNvPicPr>
            <p:nvPr>
              <p:custDataLst>
                <p:tags r:id="rId37"/>
              </p:custDataLst>
            </p:nvPr>
          </p:nvPicPr>
          <p:blipFill>
            <a:blip r:embed="rId38">
              <a:extLst>
                <a:ext uri="{96DAC541-7B7A-43D3-8B79-37D633B846F1}">
                  <asvg:svgBlip xmlns:asvg="http://schemas.microsoft.com/office/drawing/2016/SVG/main" r:embed="rId39"/>
                </a:ext>
              </a:extLst>
            </a:blip>
            <a:stretch>
              <a:fillRect/>
            </a:stretch>
          </p:blipFill>
          <p:spPr>
            <a:xfrm>
              <a:off x="777" y="1784"/>
              <a:ext cx="501" cy="501"/>
            </a:xfrm>
            <a:prstGeom prst="rect">
              <a:avLst/>
            </a:prstGeom>
          </p:spPr>
        </p:pic>
        <p:grpSp>
          <p:nvGrpSpPr>
            <p:cNvPr id="40" name="组合 39"/>
            <p:cNvGrpSpPr/>
            <p:nvPr/>
          </p:nvGrpSpPr>
          <p:grpSpPr>
            <a:xfrm>
              <a:off x="4203" y="2407"/>
              <a:ext cx="2743" cy="410"/>
              <a:chOff x="4203" y="2371"/>
              <a:chExt cx="2743" cy="410"/>
            </a:xfrm>
          </p:grpSpPr>
          <p:sp>
            <p:nvSpPr>
              <p:cNvPr id="74" name="文本框 73"/>
              <p:cNvSpPr txBox="1"/>
              <p:nvPr>
                <p:custDataLst>
                  <p:tags r:id="rId40"/>
                </p:custDataLst>
              </p:nvPr>
            </p:nvSpPr>
            <p:spPr>
              <a:xfrm>
                <a:off x="4300" y="2371"/>
                <a:ext cx="2647" cy="411"/>
              </a:xfrm>
              <a:prstGeom prst="rect">
                <a:avLst/>
              </a:prstGeom>
              <a:noFill/>
            </p:spPr>
            <p:txBody>
              <a:bodyPr wrap="square" rtlCol="0">
                <a:noAutofit/>
              </a:bodyPr>
              <a:p>
                <a:pPr algn="l">
                  <a:lnSpc>
                    <a:spcPts val="1600"/>
                  </a:lnSpc>
                  <a:spcAft>
                    <a:spcPts val="600"/>
                  </a:spcAft>
                  <a:buClrTx/>
                  <a:buSzTx/>
                  <a:buNone/>
                </a:pPr>
                <a:r>
                  <a:rPr lang="en-US" altLang="zh-CN" sz="1200" kern="0" spc="0" dirty="0">
                    <a:solidFill>
                      <a:schemeClr val="bg1">
                        <a:lumMod val="85000"/>
                      </a:schemeClr>
                    </a:solidFill>
                    <a:effectLst/>
                    <a:uFillTx/>
                    <a:latin typeface="Manrope SemiBold" charset="0"/>
                    <a:ea typeface="Manrope" charset="0"/>
                    <a:cs typeface="Manrope SemiBold" charset="0"/>
                    <a:sym typeface="微软雅黑" charset="-122"/>
                  </a:rPr>
                  <a:t>24/7 Security</a:t>
                </a:r>
                <a:endParaRPr lang="en-US" altLang="zh-CN" sz="1200" kern="0" spc="0" dirty="0">
                  <a:solidFill>
                    <a:schemeClr val="bg1">
                      <a:lumMod val="85000"/>
                    </a:schemeClr>
                  </a:solidFill>
                  <a:effectLst/>
                  <a:uFillTx/>
                  <a:latin typeface="Manrope SemiBold" charset="0"/>
                  <a:ea typeface="Manrope" charset="0"/>
                  <a:cs typeface="Manrope SemiBold" charset="0"/>
                  <a:sym typeface="微软雅黑" charset="-122"/>
                </a:endParaRPr>
              </a:p>
            </p:txBody>
          </p:sp>
          <p:pic>
            <p:nvPicPr>
              <p:cNvPr id="107" name="图片 106" descr="小点-01"/>
              <p:cNvPicPr>
                <a:picLocks noChangeAspect="1"/>
              </p:cNvPicPr>
              <p:nvPr>
                <p:custDataLst>
                  <p:tags r:id="rId41"/>
                </p:custDataLst>
              </p:nvPr>
            </p:nvPicPr>
            <p:blipFill>
              <a:blip r:embed="rId29">
                <a:extLst>
                  <a:ext uri="{96DAC541-7B7A-43D3-8B79-37D633B846F1}">
                    <asvg:svgBlip xmlns:asvg="http://schemas.microsoft.com/office/drawing/2016/SVG/main" r:embed="rId42"/>
                  </a:ext>
                </a:extLst>
              </a:blip>
              <a:stretch>
                <a:fillRect/>
              </a:stretch>
            </p:blipFill>
            <p:spPr>
              <a:xfrm>
                <a:off x="4203" y="2562"/>
                <a:ext cx="128" cy="120"/>
              </a:xfrm>
              <a:prstGeom prst="rect">
                <a:avLst/>
              </a:prstGeom>
            </p:spPr>
          </p:pic>
        </p:grpSp>
        <p:sp>
          <p:nvSpPr>
            <p:cNvPr id="131" name="文本框 130"/>
            <p:cNvSpPr txBox="1"/>
            <p:nvPr>
              <p:custDataLst>
                <p:tags r:id="rId43"/>
              </p:custDataLst>
            </p:nvPr>
          </p:nvSpPr>
          <p:spPr>
            <a:xfrm>
              <a:off x="1205" y="1886"/>
              <a:ext cx="4653" cy="341"/>
            </a:xfrm>
            <a:prstGeom prst="rect">
              <a:avLst/>
            </a:prstGeom>
            <a:noFill/>
          </p:spPr>
          <p:txBody>
            <a:bodyPr wrap="square" rtlCol="0">
              <a:noAutofit/>
            </a:bodyPr>
            <a:p>
              <a:pPr algn="l">
                <a:lnSpc>
                  <a:spcPts val="1600"/>
                </a:lnSpc>
                <a:spcAft>
                  <a:spcPts val="600"/>
                </a:spcAft>
                <a:buClrTx/>
                <a:buSzTx/>
                <a:buNone/>
              </a:pPr>
              <a:r>
                <a:rPr lang="en-US" altLang="zh-CN" sz="1400" b="1" kern="0" spc="0" dirty="0">
                  <a:solidFill>
                    <a:schemeClr val="bg1"/>
                  </a:solidFill>
                  <a:effectLst/>
                  <a:uFillTx/>
                  <a:latin typeface="Manrope SemiBold" charset="0"/>
                  <a:ea typeface="Manrope" charset="0"/>
                  <a:cs typeface="Manrope SemiBold" charset="0"/>
                  <a:sym typeface="微软雅黑" charset="-122"/>
                </a:rPr>
                <a:t>Challenges</a:t>
              </a:r>
              <a:endParaRPr lang="en-US" altLang="zh-CN" sz="1400" b="1" kern="0" spc="0" dirty="0">
                <a:solidFill>
                  <a:schemeClr val="bg1"/>
                </a:solidFill>
                <a:effectLst/>
                <a:uFillTx/>
                <a:latin typeface="Manrope SemiBold" charset="0"/>
                <a:ea typeface="Manrope" charset="0"/>
                <a:cs typeface="Manrope SemiBold" charset="0"/>
                <a:sym typeface="微软雅黑" charset="-122"/>
              </a:endParaRPr>
            </a:p>
          </p:txBody>
        </p:sp>
      </p:grpSp>
      <p:grpSp>
        <p:nvGrpSpPr>
          <p:cNvPr id="121" name="组合 120"/>
          <p:cNvGrpSpPr/>
          <p:nvPr/>
        </p:nvGrpSpPr>
        <p:grpSpPr>
          <a:xfrm>
            <a:off x="7167880" y="3593465"/>
            <a:ext cx="4650740" cy="2802890"/>
            <a:chOff x="11558" y="5659"/>
            <a:chExt cx="7324" cy="4414"/>
          </a:xfrm>
        </p:grpSpPr>
        <p:sp>
          <p:nvSpPr>
            <p:cNvPr id="133" name="圆角矩形 132"/>
            <p:cNvSpPr/>
            <p:nvPr>
              <p:custDataLst>
                <p:tags r:id="rId44"/>
              </p:custDataLst>
            </p:nvPr>
          </p:nvSpPr>
          <p:spPr>
            <a:xfrm>
              <a:off x="11566" y="6031"/>
              <a:ext cx="7317" cy="4043"/>
            </a:xfrm>
            <a:prstGeom prst="roundRect">
              <a:avLst>
                <a:gd name="adj" fmla="val 3650"/>
              </a:avLst>
            </a:prstGeom>
            <a:noFill/>
            <a:ln w="12700" cap="flat" cmpd="sng">
              <a:solidFill>
                <a:srgbClr val="0097DC">
                  <a:alpha val="43921"/>
                </a:srgbClr>
              </a:solidFill>
              <a:prstDash val="solid"/>
              <a:miter lim="8000"/>
              <a:headEnd type="none" w="sm" len="sm"/>
              <a:tailEnd type="none" w="sm" len="sm"/>
            </a:ln>
          </p:spPr>
          <p:txBody>
            <a:bodyPr spcFirstLastPara="1" wrap="square" lIns="91425" tIns="45700" rIns="91425" bIns="45700" rtlCol="0" anchor="ctr" anchorCtr="0">
              <a:noAutofit/>
            </a:bodyPr>
            <a:lstStyle/>
            <a:p>
              <a:pPr lvl="0" algn="ctr">
                <a:spcBef>
                  <a:spcPts val="0"/>
                </a:spcBef>
                <a:spcAft>
                  <a:spcPts val="0"/>
                </a:spcAft>
                <a:buClrTx/>
                <a:buSzTx/>
                <a:buFontTx/>
              </a:pPr>
              <a:r>
                <a:rPr>
                  <a:solidFill>
                    <a:schemeClr val="lt1"/>
                  </a:solidFill>
                  <a:latin typeface="Roboto" panose="02000000000000000000"/>
                  <a:ea typeface="Roboto" panose="02000000000000000000"/>
                  <a:cs typeface="Roboto" panose="02000000000000000000"/>
                  <a:sym typeface="+mn-ea"/>
                </a:rPr>
                <a:t>                 </a:t>
              </a:r>
              <a:endParaRPr>
                <a:solidFill>
                  <a:schemeClr val="lt1"/>
                </a:solidFill>
                <a:latin typeface="Roboto" panose="02000000000000000000"/>
                <a:ea typeface="Roboto" panose="02000000000000000000"/>
                <a:cs typeface="Roboto" panose="02000000000000000000"/>
                <a:sym typeface="+mn-ea"/>
              </a:endParaRPr>
            </a:p>
          </p:txBody>
        </p:sp>
        <p:pic>
          <p:nvPicPr>
            <p:cNvPr id="28" name="Milestone Fisheye Dewarping">
              <a:hlinkClick r:id="" action="ppaction://media"/>
            </p:cNvPr>
            <p:cNvPicPr/>
            <p:nvPr>
              <a:videoFile r:link="rId45"/>
              <p:extLst>
                <p:ext uri="{DAA4B4D4-6D71-4841-9C94-3DE7FCFB9230}">
                  <p14:media xmlns:p14="http://schemas.microsoft.com/office/powerpoint/2010/main" r:embed="rId46"/>
                </p:ext>
              </p:extLst>
            </p:nvPr>
          </p:nvPicPr>
          <p:blipFill>
            <a:blip r:embed="rId47"/>
            <a:stretch>
              <a:fillRect/>
            </a:stretch>
          </p:blipFill>
          <p:spPr>
            <a:xfrm>
              <a:off x="11848" y="8375"/>
              <a:ext cx="2647" cy="1438"/>
            </a:xfrm>
            <a:prstGeom prst="rect">
              <a:avLst/>
            </a:prstGeom>
            <a:effectLst/>
          </p:spPr>
        </p:pic>
        <p:sp>
          <p:nvSpPr>
            <p:cNvPr id="25" name="Google Shape;590;p11"/>
            <p:cNvSpPr/>
            <p:nvPr/>
          </p:nvSpPr>
          <p:spPr>
            <a:xfrm>
              <a:off x="11558" y="5659"/>
              <a:ext cx="6912" cy="771"/>
            </a:xfrm>
            <a:prstGeom prst="roundRect">
              <a:avLst>
                <a:gd name="adj" fmla="val 16667"/>
              </a:avLst>
            </a:prstGeom>
            <a:solidFill>
              <a:srgbClr val="0097DC"/>
            </a:solidFill>
            <a:ln>
              <a:noFill/>
            </a:ln>
          </p:spPr>
          <p:txBody>
            <a:bodyPr spcFirstLastPara="1" wrap="square" lIns="91425" tIns="45700" rIns="91425" bIns="45700" anchor="ctr" anchorCtr="0">
              <a:noAutofit/>
            </a:bodyPr>
            <a:lstStyle/>
            <a:p>
              <a:pPr algn="l">
                <a:lnSpc>
                  <a:spcPts val="1600"/>
                </a:lnSpc>
                <a:spcAft>
                  <a:spcPts val="600"/>
                </a:spcAft>
                <a:buClrTx/>
                <a:buSzTx/>
                <a:buNone/>
              </a:pPr>
              <a:r>
                <a:rPr lang="en-US" altLang="zh-CN" sz="1500">
                  <a:solidFill>
                    <a:schemeClr val="lt1"/>
                  </a:solidFill>
                  <a:latin typeface="Manrope SemiBold"/>
                  <a:ea typeface="Manrope SemiBold"/>
                  <a:cs typeface="Manrope SemiBold"/>
                  <a:sym typeface="Manrope SemiBold"/>
                </a:rPr>
                <a:t>Bring It All Together with Milestone XProtect</a:t>
              </a:r>
              <a:endParaRPr lang="en-US" altLang="zh-CN" sz="1500">
                <a:solidFill>
                  <a:schemeClr val="lt1"/>
                </a:solidFill>
                <a:latin typeface="Manrope SemiBold"/>
                <a:ea typeface="Manrope SemiBold"/>
                <a:cs typeface="Manrope SemiBold"/>
                <a:sym typeface="Manrope SemiBold"/>
              </a:endParaRPr>
            </a:p>
          </p:txBody>
        </p:sp>
        <p:grpSp>
          <p:nvGrpSpPr>
            <p:cNvPr id="84" name="组合 83"/>
            <p:cNvGrpSpPr/>
            <p:nvPr/>
          </p:nvGrpSpPr>
          <p:grpSpPr>
            <a:xfrm rot="0">
              <a:off x="11770" y="6584"/>
              <a:ext cx="6430" cy="1655"/>
              <a:chOff x="11970" y="6731"/>
              <a:chExt cx="6430" cy="1655"/>
            </a:xfrm>
          </p:grpSpPr>
          <p:grpSp>
            <p:nvGrpSpPr>
              <p:cNvPr id="81" name="组合 80"/>
              <p:cNvGrpSpPr/>
              <p:nvPr/>
            </p:nvGrpSpPr>
            <p:grpSpPr>
              <a:xfrm>
                <a:off x="11982" y="7369"/>
                <a:ext cx="6419" cy="434"/>
                <a:chOff x="11982" y="7401"/>
                <a:chExt cx="6419" cy="434"/>
              </a:xfrm>
            </p:grpSpPr>
            <p:sp>
              <p:nvSpPr>
                <p:cNvPr id="66" name="文本框 65"/>
                <p:cNvSpPr txBox="1"/>
                <p:nvPr>
                  <p:custDataLst>
                    <p:tags r:id="rId48"/>
                  </p:custDataLst>
                </p:nvPr>
              </p:nvSpPr>
              <p:spPr>
                <a:xfrm>
                  <a:off x="12345" y="7435"/>
                  <a:ext cx="6056" cy="401"/>
                </a:xfrm>
                <a:prstGeom prst="rect">
                  <a:avLst/>
                </a:prstGeom>
                <a:noFill/>
              </p:spPr>
              <p:txBody>
                <a:bodyPr wrap="square" rtlCol="0">
                  <a:noAutofit/>
                </a:bodyPr>
                <a:p>
                  <a:pPr indent="0" algn="l">
                    <a:lnSpc>
                      <a:spcPct val="100000"/>
                    </a:lnSpc>
                    <a:spcBef>
                      <a:spcPct val="0"/>
                    </a:spcBef>
                    <a:spcAft>
                      <a:spcPct val="0"/>
                    </a:spcAft>
                    <a:buFont typeface="Arial" panose="020B0604020202090204" pitchFamily="34" charset="0"/>
                    <a:buNone/>
                  </a:pPr>
                  <a:r>
                    <a:rPr lang="en-US" altLang="zh-CN" sz="1000" kern="0" spc="-18" dirty="0">
                      <a:solidFill>
                        <a:srgbClr val="595959">
                          <a:alpha val="99000"/>
                        </a:srgbClr>
                      </a:solidFill>
                      <a:latin typeface="Manrope" charset="0"/>
                      <a:ea typeface="Manrope" pitchFamily="34" charset="-122"/>
                      <a:cs typeface="Manrope" pitchFamily="34" charset="-120"/>
                      <a:sym typeface="微软雅黑" charset="-122"/>
                    </a:rPr>
                    <a:t>Turn edge intelligence into faster investigation and response</a:t>
                  </a:r>
                  <a:endParaRPr lang="en-US" altLang="zh-CN" sz="1000" kern="0" spc="-18" dirty="0">
                    <a:solidFill>
                      <a:srgbClr val="595959">
                        <a:alpha val="99000"/>
                      </a:srgbClr>
                    </a:solidFill>
                    <a:latin typeface="Manrope" charset="0"/>
                    <a:ea typeface="Manrope" pitchFamily="34" charset="-122"/>
                    <a:cs typeface="Manrope" pitchFamily="34" charset="-120"/>
                    <a:sym typeface="微软雅黑" charset="-122"/>
                  </a:endParaRPr>
                </a:p>
              </p:txBody>
            </p:sp>
            <p:pic>
              <p:nvPicPr>
                <p:cNvPr id="7" name="图片 6" descr="Emergency-Responds-警报-紧急响应-功能"/>
                <p:cNvPicPr>
                  <a:picLocks noChangeAspect="1"/>
                </p:cNvPicPr>
                <p:nvPr/>
              </p:nvPicPr>
              <p:blipFill>
                <a:blip r:embed="rId49">
                  <a:extLst>
                    <a:ext uri="{96DAC541-7B7A-43D3-8B79-37D633B846F1}">
                      <asvg:svgBlip xmlns:asvg="http://schemas.microsoft.com/office/drawing/2016/SVG/main" r:embed="rId50"/>
                    </a:ext>
                  </a:extLst>
                </a:blip>
                <a:stretch>
                  <a:fillRect/>
                </a:stretch>
              </p:blipFill>
              <p:spPr>
                <a:xfrm>
                  <a:off x="11982" y="7401"/>
                  <a:ext cx="398" cy="396"/>
                </a:xfrm>
                <a:prstGeom prst="rect">
                  <a:avLst/>
                </a:prstGeom>
              </p:spPr>
            </p:pic>
          </p:grpSp>
          <p:grpSp>
            <p:nvGrpSpPr>
              <p:cNvPr id="80" name="组合 79"/>
              <p:cNvGrpSpPr/>
              <p:nvPr/>
            </p:nvGrpSpPr>
            <p:grpSpPr>
              <a:xfrm>
                <a:off x="11982" y="6731"/>
                <a:ext cx="5349" cy="489"/>
                <a:chOff x="11982" y="6731"/>
                <a:chExt cx="5349" cy="489"/>
              </a:xfrm>
            </p:grpSpPr>
            <p:sp>
              <p:nvSpPr>
                <p:cNvPr id="68" name="文本框 67"/>
                <p:cNvSpPr txBox="1"/>
                <p:nvPr>
                  <p:custDataLst>
                    <p:tags r:id="rId51"/>
                  </p:custDataLst>
                </p:nvPr>
              </p:nvSpPr>
              <p:spPr>
                <a:xfrm>
                  <a:off x="12345" y="6780"/>
                  <a:ext cx="4986" cy="441"/>
                </a:xfrm>
                <a:prstGeom prst="rect">
                  <a:avLst/>
                </a:prstGeom>
                <a:noFill/>
              </p:spPr>
              <p:txBody>
                <a:bodyPr wrap="square" rtlCol="0">
                  <a:noAutofit/>
                </a:bodyPr>
                <a:p>
                  <a:pPr indent="0" algn="l">
                    <a:lnSpc>
                      <a:spcPct val="100000"/>
                    </a:lnSpc>
                    <a:spcBef>
                      <a:spcPct val="0"/>
                    </a:spcBef>
                    <a:spcAft>
                      <a:spcPct val="0"/>
                    </a:spcAft>
                    <a:buFont typeface="Arial" panose="020B0604020202090204" pitchFamily="34" charset="0"/>
                    <a:buNone/>
                  </a:pPr>
                  <a:r>
                    <a:rPr lang="en-US" altLang="zh-CN" sz="1000" kern="0" spc="-18" dirty="0">
                      <a:solidFill>
                        <a:srgbClr val="595959">
                          <a:alpha val="99000"/>
                        </a:srgbClr>
                      </a:solidFill>
                      <a:latin typeface="Manrope" charset="0"/>
                      <a:ea typeface="Manrope" pitchFamily="34" charset="-122"/>
                      <a:cs typeface="Manrope" pitchFamily="34" charset="-120"/>
                      <a:sym typeface="微软雅黑" charset="-122"/>
                    </a:rPr>
                    <a:t>O</a:t>
                  </a:r>
                  <a:r>
                    <a:rPr lang="en-US" altLang="zh-CN" sz="1000" kern="0" spc="-18" dirty="0">
                      <a:solidFill>
                        <a:srgbClr val="595959">
                          <a:alpha val="99000"/>
                        </a:srgbClr>
                      </a:solidFill>
                      <a:latin typeface="Manrope" charset="0"/>
                      <a:ea typeface="Manrope" pitchFamily="34" charset="-122"/>
                      <a:cs typeface="Manrope" pitchFamily="34" charset="-120"/>
                      <a:sym typeface="微软雅黑" charset="-122"/>
                    </a:rPr>
                    <a:t>ne unified interface for video, AI events and alarms</a:t>
                  </a:r>
                  <a:endParaRPr lang="en-US" altLang="zh-CN" sz="1000" kern="0" spc="-18" dirty="0">
                    <a:solidFill>
                      <a:srgbClr val="595959">
                        <a:alpha val="99000"/>
                      </a:srgbClr>
                    </a:solidFill>
                    <a:latin typeface="Manrope" charset="0"/>
                    <a:ea typeface="Manrope" pitchFamily="34" charset="-122"/>
                    <a:cs typeface="Manrope" pitchFamily="34" charset="-120"/>
                    <a:sym typeface="微软雅黑" charset="-122"/>
                  </a:endParaRPr>
                </a:p>
              </p:txBody>
            </p:sp>
            <p:pic>
              <p:nvPicPr>
                <p:cNvPr id="8" name="图片 7" descr="Deploy-部署-管理-工作流"/>
                <p:cNvPicPr>
                  <a:picLocks noChangeAspect="1"/>
                </p:cNvPicPr>
                <p:nvPr/>
              </p:nvPicPr>
              <p:blipFill>
                <a:blip r:embed="rId52">
                  <a:extLst>
                    <a:ext uri="{96DAC541-7B7A-43D3-8B79-37D633B846F1}">
                      <asvg:svgBlip xmlns:asvg="http://schemas.microsoft.com/office/drawing/2016/SVG/main" r:embed="rId53"/>
                    </a:ext>
                  </a:extLst>
                </a:blip>
                <a:stretch>
                  <a:fillRect/>
                </a:stretch>
              </p:blipFill>
              <p:spPr>
                <a:xfrm>
                  <a:off x="11982" y="6731"/>
                  <a:ext cx="398" cy="397"/>
                </a:xfrm>
                <a:prstGeom prst="rect">
                  <a:avLst/>
                </a:prstGeom>
              </p:spPr>
            </p:pic>
          </p:grpSp>
          <p:cxnSp>
            <p:nvCxnSpPr>
              <p:cNvPr id="30" name="直接连接符 29"/>
              <p:cNvCxnSpPr/>
              <p:nvPr>
                <p:custDataLst>
                  <p:tags r:id="rId54"/>
                </p:custDataLst>
              </p:nvPr>
            </p:nvCxnSpPr>
            <p:spPr>
              <a:xfrm>
                <a:off x="11970" y="7279"/>
                <a:ext cx="5991" cy="0"/>
              </a:xfrm>
              <a:prstGeom prst="line">
                <a:avLst/>
              </a:prstGeom>
              <a:ln w="6350">
                <a:solidFill>
                  <a:schemeClr val="bg1">
                    <a:lumMod val="50000"/>
                    <a:alpha val="20000"/>
                  </a:schemeClr>
                </a:solidFill>
              </a:ln>
            </p:spPr>
            <p:style>
              <a:lnRef idx="2">
                <a:schemeClr val="accent1"/>
              </a:lnRef>
              <a:fillRef idx="0">
                <a:srgbClr val="FFFFFF"/>
              </a:fillRef>
              <a:effectRef idx="0">
                <a:srgbClr val="FFFFFF"/>
              </a:effectRef>
              <a:fontRef idx="minor">
                <a:schemeClr val="tx1"/>
              </a:fontRef>
            </p:style>
          </p:cxnSp>
          <p:grpSp>
            <p:nvGrpSpPr>
              <p:cNvPr id="82" name="组合 81"/>
              <p:cNvGrpSpPr/>
              <p:nvPr/>
            </p:nvGrpSpPr>
            <p:grpSpPr>
              <a:xfrm>
                <a:off x="11982" y="7968"/>
                <a:ext cx="6073" cy="418"/>
                <a:chOff x="11982" y="8048"/>
                <a:chExt cx="6073" cy="418"/>
              </a:xfrm>
            </p:grpSpPr>
            <p:sp>
              <p:nvSpPr>
                <p:cNvPr id="67" name="文本框 66"/>
                <p:cNvSpPr txBox="1"/>
                <p:nvPr>
                  <p:custDataLst>
                    <p:tags r:id="rId55"/>
                  </p:custDataLst>
                </p:nvPr>
              </p:nvSpPr>
              <p:spPr>
                <a:xfrm>
                  <a:off x="12345" y="8048"/>
                  <a:ext cx="5711" cy="370"/>
                </a:xfrm>
                <a:prstGeom prst="rect">
                  <a:avLst/>
                </a:prstGeom>
                <a:noFill/>
              </p:spPr>
              <p:txBody>
                <a:bodyPr wrap="square" rtlCol="0">
                  <a:noAutofit/>
                </a:bodyPr>
                <a:p>
                  <a:pPr indent="0" algn="l">
                    <a:lnSpc>
                      <a:spcPct val="100000"/>
                    </a:lnSpc>
                    <a:spcBef>
                      <a:spcPct val="0"/>
                    </a:spcBef>
                    <a:spcAft>
                      <a:spcPct val="0"/>
                    </a:spcAft>
                    <a:buFont typeface="Arial" panose="020B0604020202090204" pitchFamily="34" charset="0"/>
                    <a:buNone/>
                  </a:pPr>
                  <a:r>
                    <a:rPr lang="en-US" altLang="zh-CN" sz="1000" kern="0" spc="-18" dirty="0">
                      <a:solidFill>
                        <a:srgbClr val="595959">
                          <a:alpha val="99000"/>
                        </a:srgbClr>
                      </a:solidFill>
                      <a:latin typeface="Manrope" charset="0"/>
                      <a:ea typeface="Manrope" pitchFamily="34" charset="-122"/>
                      <a:cs typeface="Manrope" pitchFamily="34" charset="-120"/>
                      <a:sym typeface="微软雅黑" charset="-122"/>
                    </a:rPr>
                    <a:t>Manage consistently across cameras, sites &amp; deployments </a:t>
                  </a:r>
                  <a:endParaRPr lang="en-US" altLang="zh-CN" sz="1000" kern="0" spc="-18" dirty="0">
                    <a:solidFill>
                      <a:srgbClr val="595959">
                        <a:alpha val="99000"/>
                      </a:srgbClr>
                    </a:solidFill>
                    <a:latin typeface="Manrope" charset="0"/>
                    <a:ea typeface="Manrope" pitchFamily="34" charset="-122"/>
                    <a:cs typeface="Manrope" pitchFamily="34" charset="-120"/>
                    <a:sym typeface="微软雅黑" charset="-122"/>
                  </a:endParaRPr>
                </a:p>
              </p:txBody>
            </p:sp>
            <p:pic>
              <p:nvPicPr>
                <p:cNvPr id="5" name="图片 4" descr="Search-搜索-查找-抽查"/>
                <p:cNvPicPr>
                  <a:picLocks noChangeAspect="1"/>
                </p:cNvPicPr>
                <p:nvPr/>
              </p:nvPicPr>
              <p:blipFill>
                <a:blip r:embed="rId56">
                  <a:extLst>
                    <a:ext uri="{96DAC541-7B7A-43D3-8B79-37D633B846F1}">
                      <asvg:svgBlip xmlns:asvg="http://schemas.microsoft.com/office/drawing/2016/SVG/main" r:embed="rId57"/>
                    </a:ext>
                  </a:extLst>
                </a:blip>
                <a:stretch>
                  <a:fillRect/>
                </a:stretch>
              </p:blipFill>
              <p:spPr>
                <a:xfrm>
                  <a:off x="11982" y="8070"/>
                  <a:ext cx="398" cy="396"/>
                </a:xfrm>
                <a:prstGeom prst="rect">
                  <a:avLst/>
                </a:prstGeom>
              </p:spPr>
            </p:pic>
          </p:grpSp>
          <p:cxnSp>
            <p:nvCxnSpPr>
              <p:cNvPr id="78" name="直接连接符 77"/>
              <p:cNvCxnSpPr/>
              <p:nvPr>
                <p:custDataLst>
                  <p:tags r:id="rId58"/>
                </p:custDataLst>
              </p:nvPr>
            </p:nvCxnSpPr>
            <p:spPr>
              <a:xfrm>
                <a:off x="11971" y="7897"/>
                <a:ext cx="5991" cy="0"/>
              </a:xfrm>
              <a:prstGeom prst="line">
                <a:avLst/>
              </a:prstGeom>
              <a:ln w="6350">
                <a:solidFill>
                  <a:schemeClr val="bg1">
                    <a:lumMod val="50000"/>
                    <a:alpha val="20000"/>
                  </a:schemeClr>
                </a:solidFill>
              </a:ln>
            </p:spPr>
            <p:style>
              <a:lnRef idx="2">
                <a:schemeClr val="accent1"/>
              </a:lnRef>
              <a:fillRef idx="0">
                <a:srgbClr val="FFFFFF"/>
              </a:fillRef>
              <a:effectRef idx="0">
                <a:srgbClr val="FFFFFF"/>
              </a:effectRef>
              <a:fontRef idx="minor">
                <a:schemeClr val="tx1"/>
              </a:fontRef>
            </p:style>
          </p:cxnSp>
        </p:grpSp>
        <p:grpSp>
          <p:nvGrpSpPr>
            <p:cNvPr id="100" name="组合 99"/>
            <p:cNvGrpSpPr/>
            <p:nvPr/>
          </p:nvGrpSpPr>
          <p:grpSpPr>
            <a:xfrm rot="0">
              <a:off x="14746" y="9262"/>
              <a:ext cx="3994" cy="541"/>
              <a:chOff x="14746" y="9339"/>
              <a:chExt cx="3994" cy="541"/>
            </a:xfrm>
          </p:grpSpPr>
          <p:sp>
            <p:nvSpPr>
              <p:cNvPr id="97" name="Google Shape;590;p11"/>
              <p:cNvSpPr/>
              <p:nvPr/>
            </p:nvSpPr>
            <p:spPr>
              <a:xfrm>
                <a:off x="15211" y="9339"/>
                <a:ext cx="3529" cy="541"/>
              </a:xfrm>
              <a:prstGeom prst="roundRect">
                <a:avLst/>
              </a:prstGeom>
              <a:noFill/>
              <a:ln w="12700" cmpd="sng">
                <a:noFill/>
                <a:prstDash val="solid"/>
              </a:ln>
            </p:spPr>
            <p:txBody>
              <a:bodyPr spcFirstLastPara="1" wrap="square" lIns="91425" tIns="45700" rIns="91425" bIns="45700" anchor="ctr" anchorCtr="0">
                <a:noAutofit/>
              </a:bodyPr>
              <a:lstStyle/>
              <a:p>
                <a:pPr marL="0" marR="0" lvl="0" indent="0" algn="l" rtl="0">
                  <a:spcBef>
                    <a:spcPts val="0"/>
                  </a:spcBef>
                  <a:spcAft>
                    <a:spcPts val="0"/>
                  </a:spcAft>
                  <a:buNone/>
                </a:pPr>
                <a:r>
                  <a:rPr lang="en-US" altLang="zh-CN" sz="1200">
                    <a:solidFill>
                      <a:schemeClr val="bg1"/>
                    </a:solidFill>
                    <a:latin typeface="Manrope SemiBold"/>
                    <a:ea typeface="Manrope SemiBold"/>
                    <a:cs typeface="Manrope SemiBold"/>
                    <a:sym typeface="Manrope SemiBold"/>
                    <a:hlinkClick r:id="rId59" action="ppaction://hlinkfile"/>
                  </a:rPr>
                  <a:t>See Retail Success Story →</a:t>
                </a:r>
                <a:endParaRPr lang="en-US" altLang="zh-CN" sz="1200">
                  <a:solidFill>
                    <a:schemeClr val="bg1"/>
                  </a:solidFill>
                  <a:latin typeface="Manrope SemiBold"/>
                  <a:ea typeface="Manrope SemiBold"/>
                  <a:cs typeface="Manrope SemiBold"/>
                  <a:sym typeface="Manrope SemiBold"/>
                  <a:hlinkClick r:id="rId59" action="ppaction://hlinkfile"/>
                </a:endParaRPr>
              </a:p>
            </p:txBody>
          </p:sp>
          <p:grpSp>
            <p:nvGrpSpPr>
              <p:cNvPr id="93" name="组合 92"/>
              <p:cNvGrpSpPr/>
              <p:nvPr/>
            </p:nvGrpSpPr>
            <p:grpSpPr>
              <a:xfrm>
                <a:off x="14746" y="9364"/>
                <a:ext cx="492" cy="492"/>
                <a:chOff x="14746" y="9339"/>
                <a:chExt cx="492" cy="492"/>
              </a:xfrm>
            </p:grpSpPr>
            <p:sp>
              <p:nvSpPr>
                <p:cNvPr id="91" name="Google Shape;383;p9"/>
                <p:cNvSpPr/>
                <p:nvPr/>
              </p:nvSpPr>
              <p:spPr>
                <a:xfrm>
                  <a:off x="14746" y="9339"/>
                  <a:ext cx="492" cy="492"/>
                </a:xfrm>
                <a:prstGeom prst="ellipse">
                  <a:avLst/>
                </a:prstGeom>
                <a:solidFill>
                  <a:srgbClr val="0D58C9"/>
                </a:solidFill>
                <a:ln w="25400" cap="flat" cmpd="sng">
                  <a:solidFill>
                    <a:srgbClr val="9BBAE8"/>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Manrope"/>
                    <a:ea typeface="Manrope"/>
                    <a:cs typeface="Manrope"/>
                    <a:sym typeface="Manrope"/>
                  </a:endParaRPr>
                </a:p>
              </p:txBody>
            </p:sp>
            <p:pic>
              <p:nvPicPr>
                <p:cNvPr id="98" name="图片 97" descr="Success Stories-成功案例-成功-奖杯-星星"/>
                <p:cNvPicPr>
                  <a:picLocks noChangeAspect="1"/>
                </p:cNvPicPr>
                <p:nvPr/>
              </p:nvPicPr>
              <p:blipFill>
                <a:blip r:embed="rId60">
                  <a:extLst>
                    <a:ext uri="{96DAC541-7B7A-43D3-8B79-37D633B846F1}">
                      <asvg:svgBlip xmlns:asvg="http://schemas.microsoft.com/office/drawing/2016/SVG/main" r:embed="rId61"/>
                    </a:ext>
                  </a:extLst>
                </a:blip>
                <a:stretch>
                  <a:fillRect/>
                </a:stretch>
              </p:blipFill>
              <p:spPr>
                <a:xfrm>
                  <a:off x="14794" y="9387"/>
                  <a:ext cx="397" cy="397"/>
                </a:xfrm>
                <a:prstGeom prst="rect">
                  <a:avLst/>
                </a:prstGeom>
              </p:spPr>
            </p:pic>
          </p:grpSp>
        </p:grpSp>
      </p:grpSp>
      <p:grpSp>
        <p:nvGrpSpPr>
          <p:cNvPr id="69" name="组合 68"/>
          <p:cNvGrpSpPr/>
          <p:nvPr/>
        </p:nvGrpSpPr>
        <p:grpSpPr>
          <a:xfrm>
            <a:off x="3737610" y="2146300"/>
            <a:ext cx="3927475" cy="2896870"/>
            <a:chOff x="5331" y="3142"/>
            <a:chExt cx="7068" cy="5251"/>
          </a:xfrm>
        </p:grpSpPr>
        <p:pic>
          <p:nvPicPr>
            <p:cNvPr id="86" name="图片 85" descr="C:/Users/admin/Desktop/商超.png商超"/>
            <p:cNvPicPr>
              <a:picLocks noChangeAspect="1"/>
            </p:cNvPicPr>
            <p:nvPr/>
          </p:nvPicPr>
          <p:blipFill>
            <a:blip r:embed="rId62"/>
            <a:srcRect t="13019" b="11486"/>
            <a:stretch>
              <a:fillRect/>
            </a:stretch>
          </p:blipFill>
          <p:spPr>
            <a:xfrm>
              <a:off x="5331" y="3142"/>
              <a:ext cx="7068" cy="5251"/>
            </a:xfrm>
            <a:prstGeom prst="rect">
              <a:avLst/>
            </a:prstGeom>
            <a:effectLst>
              <a:outerShdw blurRad="50800" dist="38100" dir="4740000" algn="tl" rotWithShape="0">
                <a:prstClr val="black">
                  <a:alpha val="20000"/>
                </a:prstClr>
              </a:outerShdw>
            </a:effectLst>
          </p:spPr>
        </p:pic>
        <p:grpSp>
          <p:nvGrpSpPr>
            <p:cNvPr id="103" name="组合 15"/>
            <p:cNvGrpSpPr/>
            <p:nvPr/>
          </p:nvGrpSpPr>
          <p:grpSpPr>
            <a:xfrm rot="0">
              <a:off x="8400" y="5897"/>
              <a:ext cx="502" cy="502"/>
              <a:chOff x="6938" y="3164"/>
              <a:chExt cx="276" cy="276"/>
            </a:xfrm>
          </p:grpSpPr>
          <p:sp>
            <p:nvSpPr>
              <p:cNvPr id="104" name="椭圆 18"/>
              <p:cNvSpPr/>
              <p:nvPr/>
            </p:nvSpPr>
            <p:spPr>
              <a:xfrm>
                <a:off x="6938" y="3164"/>
                <a:ext cx="276" cy="276"/>
              </a:xfrm>
              <a:prstGeom prst="ellipse">
                <a:avLst/>
              </a:prstGeom>
              <a:solidFill>
                <a:srgbClr val="30C58E">
                  <a:alpha val="50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Noto Sans SC" panose="020B0200000000000000" charset="-122"/>
                  <a:ea typeface="Noto Sans SC" panose="020B0200000000000000" charset="-122"/>
                </a:endParaRPr>
              </a:p>
            </p:txBody>
          </p:sp>
          <p:sp>
            <p:nvSpPr>
              <p:cNvPr id="105" name="椭圆 23"/>
              <p:cNvSpPr/>
              <p:nvPr/>
            </p:nvSpPr>
            <p:spPr>
              <a:xfrm>
                <a:off x="6991" y="3217"/>
                <a:ext cx="170" cy="170"/>
              </a:xfrm>
              <a:prstGeom prst="ellipse">
                <a:avLst/>
              </a:prstGeom>
              <a:solidFill>
                <a:srgbClr val="30C58E"/>
              </a:solidFill>
              <a:ln>
                <a:solidFill>
                  <a:schemeClr val="bg1"/>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Noto Sans SC" panose="020B0200000000000000" charset="-122"/>
                  <a:ea typeface="Noto Sans SC" panose="020B0200000000000000" charset="-122"/>
                </a:endParaRPr>
              </a:p>
            </p:txBody>
          </p:sp>
        </p:grpSp>
        <p:grpSp>
          <p:nvGrpSpPr>
            <p:cNvPr id="241" name="组合 15"/>
            <p:cNvGrpSpPr/>
            <p:nvPr/>
          </p:nvGrpSpPr>
          <p:grpSpPr>
            <a:xfrm rot="0">
              <a:off x="7549" y="4199"/>
              <a:ext cx="502" cy="502"/>
              <a:chOff x="6938" y="3164"/>
              <a:chExt cx="276" cy="276"/>
            </a:xfrm>
          </p:grpSpPr>
          <p:sp>
            <p:nvSpPr>
              <p:cNvPr id="242" name="椭圆 18"/>
              <p:cNvSpPr/>
              <p:nvPr/>
            </p:nvSpPr>
            <p:spPr>
              <a:xfrm>
                <a:off x="6938" y="3164"/>
                <a:ext cx="276" cy="276"/>
              </a:xfrm>
              <a:prstGeom prst="ellipse">
                <a:avLst/>
              </a:prstGeom>
              <a:solidFill>
                <a:srgbClr val="0D58C9">
                  <a:alpha val="50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Noto Sans SC" panose="020B0200000000000000" charset="-122"/>
                  <a:ea typeface="Noto Sans SC" panose="020B0200000000000000" charset="-122"/>
                </a:endParaRPr>
              </a:p>
            </p:txBody>
          </p:sp>
          <p:sp>
            <p:nvSpPr>
              <p:cNvPr id="243" name="椭圆 23"/>
              <p:cNvSpPr/>
              <p:nvPr/>
            </p:nvSpPr>
            <p:spPr>
              <a:xfrm>
                <a:off x="6991" y="3217"/>
                <a:ext cx="170" cy="170"/>
              </a:xfrm>
              <a:prstGeom prst="ellipse">
                <a:avLst/>
              </a:prstGeom>
              <a:solidFill>
                <a:srgbClr val="0D58C9"/>
              </a:solidFill>
              <a:ln>
                <a:solidFill>
                  <a:schemeClr val="bg1"/>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Noto Sans SC" panose="020B0200000000000000" charset="-122"/>
                  <a:ea typeface="Noto Sans SC" panose="020B0200000000000000" charset="-122"/>
                </a:endParaRPr>
              </a:p>
            </p:txBody>
          </p:sp>
        </p:grpSp>
        <p:pic>
          <p:nvPicPr>
            <p:cNvPr id="6" name="图片 5" descr="C:/Users/admin/Desktop/组 5035.png组 5035"/>
            <p:cNvPicPr>
              <a:picLocks noChangeAspect="1"/>
            </p:cNvPicPr>
            <p:nvPr/>
          </p:nvPicPr>
          <p:blipFill>
            <a:blip r:embed="rId63"/>
            <a:srcRect l="379" r="379"/>
            <a:stretch>
              <a:fillRect/>
            </a:stretch>
          </p:blipFill>
          <p:spPr>
            <a:xfrm rot="180000">
              <a:off x="5828" y="4376"/>
              <a:ext cx="1328" cy="2774"/>
            </a:xfrm>
            <a:prstGeom prst="rect">
              <a:avLst/>
            </a:prstGeom>
          </p:spPr>
        </p:pic>
        <p:sp>
          <p:nvSpPr>
            <p:cNvPr id="9" name="矩形 8"/>
            <p:cNvSpPr/>
            <p:nvPr/>
          </p:nvSpPr>
          <p:spPr>
            <a:xfrm>
              <a:off x="5832" y="5907"/>
              <a:ext cx="806" cy="980"/>
            </a:xfrm>
            <a:prstGeom prst="rect">
              <a:avLst/>
            </a:prstGeom>
            <a:noFill/>
            <a:ln>
              <a:solidFill>
                <a:srgbClr val="E70908"/>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31" name="组合 30"/>
            <p:cNvGrpSpPr/>
            <p:nvPr/>
          </p:nvGrpSpPr>
          <p:grpSpPr>
            <a:xfrm>
              <a:off x="5818" y="5385"/>
              <a:ext cx="537" cy="527"/>
              <a:chOff x="6116" y="3429"/>
              <a:chExt cx="721" cy="708"/>
            </a:xfrm>
          </p:grpSpPr>
          <p:sp>
            <p:nvSpPr>
              <p:cNvPr id="24" name="矩形 23"/>
              <p:cNvSpPr/>
              <p:nvPr/>
            </p:nvSpPr>
            <p:spPr>
              <a:xfrm>
                <a:off x="6116" y="3429"/>
                <a:ext cx="721" cy="708"/>
              </a:xfrm>
              <a:prstGeom prst="rect">
                <a:avLst/>
              </a:prstGeom>
              <a:solidFill>
                <a:srgbClr val="E70908"/>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0" name="图片 9" descr="Emergency-Responds-警报-紧急响应-功能 (2)"/>
              <p:cNvPicPr>
                <a:picLocks noChangeAspect="1"/>
              </p:cNvPicPr>
              <p:nvPr/>
            </p:nvPicPr>
            <p:blipFill>
              <a:blip r:embed="rId64">
                <a:extLst>
                  <a:ext uri="{96DAC541-7B7A-43D3-8B79-37D633B846F1}">
                    <asvg:svgBlip xmlns:asvg="http://schemas.microsoft.com/office/drawing/2016/SVG/main" r:embed="rId65"/>
                  </a:ext>
                </a:extLst>
              </a:blip>
              <a:stretch>
                <a:fillRect/>
              </a:stretch>
            </p:blipFill>
            <p:spPr>
              <a:xfrm>
                <a:off x="6196" y="3499"/>
                <a:ext cx="569" cy="570"/>
              </a:xfrm>
              <a:prstGeom prst="rect">
                <a:avLst/>
              </a:prstGeom>
            </p:spPr>
          </p:pic>
        </p:grpSp>
      </p:grpSp>
      <p:grpSp>
        <p:nvGrpSpPr>
          <p:cNvPr id="4" name="组合 3"/>
          <p:cNvGrpSpPr/>
          <p:nvPr/>
        </p:nvGrpSpPr>
        <p:grpSpPr>
          <a:xfrm>
            <a:off x="9214485" y="443230"/>
            <a:ext cx="2588260" cy="308610"/>
            <a:chOff x="13669" y="779"/>
            <a:chExt cx="4575" cy="546"/>
          </a:xfrm>
        </p:grpSpPr>
        <p:grpSp>
          <p:nvGrpSpPr>
            <p:cNvPr id="13" name="组合 12"/>
            <p:cNvGrpSpPr/>
            <p:nvPr/>
          </p:nvGrpSpPr>
          <p:grpSpPr>
            <a:xfrm rot="0">
              <a:off x="13669" y="779"/>
              <a:ext cx="2245" cy="546"/>
              <a:chOff x="13669" y="779"/>
              <a:chExt cx="2245" cy="546"/>
            </a:xfrm>
          </p:grpSpPr>
          <p:pic>
            <p:nvPicPr>
              <p:cNvPr id="15" name="图片 14" descr="新LOGO-彩色"/>
              <p:cNvPicPr>
                <a:picLocks noChangeAspect="1"/>
              </p:cNvPicPr>
              <p:nvPr>
                <p:custDataLst>
                  <p:tags r:id="rId66"/>
                </p:custDataLst>
              </p:nvPr>
            </p:nvPicPr>
            <p:blipFill>
              <a:blip r:embed="rId67"/>
              <a:stretch>
                <a:fillRect/>
              </a:stretch>
            </p:blipFill>
            <p:spPr>
              <a:xfrm>
                <a:off x="13669" y="779"/>
                <a:ext cx="1984" cy="546"/>
              </a:xfrm>
              <a:prstGeom prst="rect">
                <a:avLst/>
              </a:prstGeom>
            </p:spPr>
          </p:pic>
          <p:cxnSp>
            <p:nvCxnSpPr>
              <p:cNvPr id="16" name="直接连接符 15"/>
              <p:cNvCxnSpPr/>
              <p:nvPr>
                <p:custDataLst>
                  <p:tags r:id="rId68"/>
                </p:custDataLst>
              </p:nvPr>
            </p:nvCxnSpPr>
            <p:spPr>
              <a:xfrm>
                <a:off x="15914" y="897"/>
                <a:ext cx="0" cy="363"/>
              </a:xfrm>
              <a:prstGeom prst="line">
                <a:avLst/>
              </a:prstGeom>
              <a:ln>
                <a:solidFill>
                  <a:srgbClr val="595959"/>
                </a:solidFill>
              </a:ln>
            </p:spPr>
            <p:style>
              <a:lnRef idx="2">
                <a:schemeClr val="accent1"/>
              </a:lnRef>
              <a:fillRef idx="0">
                <a:srgbClr val="FFFFFF"/>
              </a:fillRef>
              <a:effectRef idx="0">
                <a:srgbClr val="FFFFFF"/>
              </a:effectRef>
              <a:fontRef idx="minor">
                <a:schemeClr val="tx1"/>
              </a:fontRef>
            </p:style>
          </p:cxnSp>
        </p:grpSp>
        <p:pic>
          <p:nvPicPr>
            <p:cNvPr id="17" name="图片 16" descr="milestone_logo"/>
            <p:cNvPicPr>
              <a:picLocks noChangeAspect="1"/>
            </p:cNvPicPr>
            <p:nvPr/>
          </p:nvPicPr>
          <p:blipFill>
            <a:blip r:embed="rId69"/>
            <a:stretch>
              <a:fillRect/>
            </a:stretch>
          </p:blipFill>
          <p:spPr>
            <a:xfrm>
              <a:off x="16164" y="885"/>
              <a:ext cx="2081" cy="371"/>
            </a:xfrm>
            <a:prstGeom prst="rect">
              <a:avLst/>
            </a:prstGeom>
          </p:spPr>
        </p:pic>
      </p:grpSp>
      <p:sp>
        <p:nvSpPr>
          <p:cNvPr id="14" name="Text 3"/>
          <p:cNvSpPr/>
          <p:nvPr/>
        </p:nvSpPr>
        <p:spPr>
          <a:xfrm>
            <a:off x="432435" y="487680"/>
            <a:ext cx="8435975" cy="488950"/>
          </a:xfrm>
          <a:prstGeom prst="rect">
            <a:avLst/>
          </a:prstGeom>
          <a:noFill/>
        </p:spPr>
        <p:txBody>
          <a:bodyPr wrap="square" rtlCol="0" anchor="ctr"/>
          <a:p>
            <a:pPr marL="0" indent="0" algn="l">
              <a:lnSpc>
                <a:spcPts val="2880"/>
              </a:lnSpc>
              <a:buNone/>
            </a:pPr>
            <a:r>
              <a:rPr lang="en-US" altLang="zh-CN" sz="3200" kern="0" spc="-48" dirty="0">
                <a:solidFill>
                  <a:srgbClr val="404040">
                    <a:alpha val="99000"/>
                  </a:srgbClr>
                </a:solidFill>
                <a:latin typeface="Manrope SemiBold" charset="0"/>
                <a:ea typeface="宋体" pitchFamily="2" charset="-122"/>
                <a:cs typeface="Manrope SemiBold" charset="0"/>
                <a:sym typeface="+mn-ea"/>
              </a:rPr>
              <a:t>Smarter Security for Commercial &amp; Retail</a:t>
            </a:r>
            <a:endParaRPr lang="en-US" altLang="zh-CN" sz="3200" kern="0" spc="-48" dirty="0">
              <a:solidFill>
                <a:srgbClr val="404040">
                  <a:alpha val="99000"/>
                </a:srgbClr>
              </a:solidFill>
              <a:latin typeface="Manrope SemiBold" charset="0"/>
              <a:ea typeface="宋体" pitchFamily="2" charset="-122"/>
              <a:cs typeface="Manrope SemiBold" charset="0"/>
              <a:sym typeface="+mn-ea"/>
            </a:endParaRPr>
          </a:p>
        </p:txBody>
      </p:sp>
    </p:spTree>
    <p:custDataLst>
      <p:tags r:id="rId70"/>
    </p:custDataLst>
  </p:cSld>
  <p:clrMapOvr>
    <a:masterClrMapping/>
  </p:clrMapOvr>
  <p:transition/>
  <p:timing>
    <p:tnLst>
      <p:par>
        <p:cTn id="1" dur="indefinite" restart="never" nodeType="tmRoot">
          <p:childTnLst>
            <p:video fullScrn="1">
              <p:cMediaNode>
                <p:cTn id="2" fill="remove" display="1">
                  <p:stCondLst>
                    <p:cond delay="indefinite"/>
                  </p:stCondLst>
                </p:cTn>
                <p:tgtEl>
                  <p:spTgt spid="28"/>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4" name="Text 3"/>
          <p:cNvSpPr/>
          <p:nvPr/>
        </p:nvSpPr>
        <p:spPr>
          <a:xfrm>
            <a:off x="432435" y="487680"/>
            <a:ext cx="8435975" cy="488950"/>
          </a:xfrm>
          <a:prstGeom prst="rect">
            <a:avLst/>
          </a:prstGeom>
          <a:noFill/>
        </p:spPr>
        <p:txBody>
          <a:bodyPr wrap="square" rtlCol="0" anchor="ctr"/>
          <a:p>
            <a:pPr marL="0" indent="0" algn="l">
              <a:lnSpc>
                <a:spcPts val="2880"/>
              </a:lnSpc>
              <a:buNone/>
            </a:pPr>
            <a:r>
              <a:rPr lang="en-US" altLang="zh-CN" sz="3200" kern="0" spc="-48" dirty="0">
                <a:solidFill>
                  <a:srgbClr val="404040">
                    <a:alpha val="99000"/>
                  </a:srgbClr>
                </a:solidFill>
                <a:latin typeface="Manrope SemiBold" charset="0"/>
                <a:ea typeface="宋体" pitchFamily="2" charset="-122"/>
                <a:cs typeface="Manrope SemiBold" charset="0"/>
                <a:sym typeface="+mn-ea"/>
              </a:rPr>
              <a:t>Elevating Security Across the Campus</a:t>
            </a:r>
            <a:endParaRPr lang="en-US" altLang="zh-CN" sz="3200" kern="0" spc="-48" dirty="0">
              <a:solidFill>
                <a:srgbClr val="404040">
                  <a:alpha val="99000"/>
                </a:srgbClr>
              </a:solidFill>
              <a:latin typeface="Manrope SemiBold" charset="0"/>
              <a:ea typeface="宋体" pitchFamily="2" charset="-122"/>
              <a:cs typeface="Manrope SemiBold" charset="0"/>
              <a:sym typeface="+mn-ea"/>
            </a:endParaRPr>
          </a:p>
        </p:txBody>
      </p:sp>
      <p:pic>
        <p:nvPicPr>
          <p:cNvPr id="62" name="图片 61" descr="小点-01"/>
          <p:cNvPicPr>
            <a:picLocks noChangeAspect="1"/>
          </p:cNvPicPr>
          <p:nvPr>
            <p:custDataLst>
              <p:tags r:id="rId1"/>
            </p:custDataLst>
          </p:nvPr>
        </p:nvPicPr>
        <p:blipFill>
          <a:blip/>
          <a:stretch>
            <a:fillRect/>
          </a:stretch>
        </p:blipFill>
        <p:spPr>
          <a:xfrm>
            <a:off x="8037830" y="4778375"/>
            <a:ext cx="81280" cy="76200"/>
          </a:xfrm>
          <a:prstGeom prst="rect">
            <a:avLst/>
          </a:prstGeom>
        </p:spPr>
      </p:pic>
      <p:pic>
        <p:nvPicPr>
          <p:cNvPr id="63" name="图片 62" descr="小点-01"/>
          <p:cNvPicPr>
            <a:picLocks noChangeAspect="1"/>
          </p:cNvPicPr>
          <p:nvPr>
            <p:custDataLst>
              <p:tags r:id="rId2"/>
            </p:custDataLst>
          </p:nvPr>
        </p:nvPicPr>
        <p:blipFill>
          <a:blip/>
          <a:stretch>
            <a:fillRect/>
          </a:stretch>
        </p:blipFill>
        <p:spPr>
          <a:xfrm>
            <a:off x="8037830" y="5247005"/>
            <a:ext cx="81280" cy="76200"/>
          </a:xfrm>
          <a:prstGeom prst="rect">
            <a:avLst/>
          </a:prstGeom>
        </p:spPr>
      </p:pic>
      <p:pic>
        <p:nvPicPr>
          <p:cNvPr id="64" name="图片 63" descr="小点-01"/>
          <p:cNvPicPr>
            <a:picLocks noChangeAspect="1"/>
          </p:cNvPicPr>
          <p:nvPr>
            <p:custDataLst>
              <p:tags r:id="rId3"/>
            </p:custDataLst>
          </p:nvPr>
        </p:nvPicPr>
        <p:blipFill>
          <a:blip/>
          <a:stretch>
            <a:fillRect/>
          </a:stretch>
        </p:blipFill>
        <p:spPr>
          <a:xfrm>
            <a:off x="8037830" y="5755005"/>
            <a:ext cx="81280" cy="76200"/>
          </a:xfrm>
          <a:prstGeom prst="rect">
            <a:avLst/>
          </a:prstGeom>
        </p:spPr>
      </p:pic>
      <p:sp>
        <p:nvSpPr>
          <p:cNvPr id="43" name="灯片编号占位符 42"/>
          <p:cNvSpPr>
            <a:spLocks noGrp="1"/>
          </p:cNvSpPr>
          <p:nvPr>
            <p:ph type="sldNum" sz="quarter" idx="12"/>
          </p:nvPr>
        </p:nvSpPr>
        <p:spPr>
          <a:xfrm>
            <a:off x="11386185" y="6381115"/>
            <a:ext cx="586740" cy="316865"/>
          </a:xfrm>
        </p:spPr>
        <p:txBody>
          <a:bodyPr/>
          <a:p>
            <a:fld id="{49AE70B2-8BF9-45C0-BB95-33D1B9D3A854}" type="slidenum">
              <a:rPr lang="zh-CN" altLang="en-US" smtClean="0">
                <a:solidFill>
                  <a:schemeClr val="tx1">
                    <a:lumMod val="65000"/>
                    <a:lumOff val="35000"/>
                  </a:schemeClr>
                </a:solidFill>
              </a:rPr>
            </a:fld>
            <a:endParaRPr lang="zh-CN" altLang="en-US" dirty="0" smtClean="0">
              <a:solidFill>
                <a:schemeClr val="tx1">
                  <a:lumMod val="65000"/>
                  <a:lumOff val="35000"/>
                </a:schemeClr>
              </a:solidFill>
            </a:endParaRPr>
          </a:p>
        </p:txBody>
      </p:sp>
      <p:grpSp>
        <p:nvGrpSpPr>
          <p:cNvPr id="6" name="组合 5"/>
          <p:cNvGrpSpPr/>
          <p:nvPr/>
        </p:nvGrpSpPr>
        <p:grpSpPr>
          <a:xfrm>
            <a:off x="543560" y="2007235"/>
            <a:ext cx="4909185" cy="2797810"/>
            <a:chOff x="406" y="3161"/>
            <a:chExt cx="7731" cy="4406"/>
          </a:xfrm>
        </p:grpSpPr>
        <p:grpSp>
          <p:nvGrpSpPr>
            <p:cNvPr id="114" name="组合 113"/>
            <p:cNvGrpSpPr/>
            <p:nvPr/>
          </p:nvGrpSpPr>
          <p:grpSpPr>
            <a:xfrm rot="0">
              <a:off x="623" y="4379"/>
              <a:ext cx="5486" cy="434"/>
              <a:chOff x="943" y="5841"/>
              <a:chExt cx="5486" cy="448"/>
            </a:xfrm>
          </p:grpSpPr>
          <p:pic>
            <p:nvPicPr>
              <p:cNvPr id="115" name="图片 114" descr="小点-01"/>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a:off x="943" y="6005"/>
                <a:ext cx="128" cy="120"/>
              </a:xfrm>
              <a:prstGeom prst="rect">
                <a:avLst/>
              </a:prstGeom>
            </p:spPr>
          </p:pic>
          <p:sp>
            <p:nvSpPr>
              <p:cNvPr id="116" name="文本框 83"/>
              <p:cNvSpPr txBox="1"/>
              <p:nvPr>
                <p:custDataLst>
                  <p:tags r:id="rId7"/>
                </p:custDataLst>
              </p:nvPr>
            </p:nvSpPr>
            <p:spPr>
              <a:xfrm>
                <a:off x="1092" y="5841"/>
                <a:ext cx="5337" cy="448"/>
              </a:xfrm>
              <a:prstGeom prst="rect">
                <a:avLst/>
              </a:prstGeom>
              <a:noFill/>
            </p:spPr>
            <p:txBody>
              <a:bodyPr wrap="square" rtlCol="0">
                <a:spAutoFit/>
              </a:bodyPr>
              <a:p>
                <a:pPr indent="0" algn="l" defTabSz="457200">
                  <a:lnSpc>
                    <a:spcPct val="120000"/>
                  </a:lnSpc>
                  <a:spcBef>
                    <a:spcPts val="0"/>
                  </a:spcBef>
                  <a:spcAft>
                    <a:spcPts val="0"/>
                  </a:spcAft>
                  <a:buClr>
                    <a:srgbClr val="0D58C8"/>
                  </a:buClr>
                  <a:buSzTx/>
                  <a:buFont typeface="Arial" panose="020B0604020202090204" pitchFamily="34" charset="0"/>
                  <a:buNone/>
                  <a:defRPr sz="1800">
                    <a:solidFill>
                      <a:schemeClr val="tx1">
                        <a:alpha val="100000"/>
                      </a:schemeClr>
                    </a:solidFill>
                    <a:latin typeface="Calibri" panose="020F0502020204030204"/>
                    <a:ea typeface="宋体" pitchFamily="2" charset="-122"/>
                    <a:cs typeface="+mn-cs"/>
                  </a:defRPr>
                </a:pPr>
                <a:r>
                  <a:rPr lang="en-US" altLang="zh-CN" sz="1000" b="1" kern="0" spc="-18" dirty="0">
                    <a:solidFill>
                      <a:srgbClr val="666666">
                        <a:alpha val="99000"/>
                      </a:srgbClr>
                    </a:solidFill>
                    <a:latin typeface="Manrope SemiBold" charset="0"/>
                    <a:ea typeface="Manrope" pitchFamily="34" charset="-122"/>
                    <a:cs typeface="Manrope SemiBold" charset="0"/>
                    <a:sym typeface="+mn-ea"/>
                  </a:rPr>
                  <a:t>More Use Cases</a:t>
                </a:r>
                <a:r>
                  <a:rPr lang="en-US" altLang="zh-CN" sz="1000" kern="0" spc="-18" dirty="0">
                    <a:solidFill>
                      <a:srgbClr val="666666">
                        <a:alpha val="99000"/>
                      </a:srgbClr>
                    </a:solidFill>
                    <a:latin typeface="Manrope SemiBold" charset="0"/>
                    <a:ea typeface="Manrope" pitchFamily="34" charset="-122"/>
                    <a:cs typeface="Manrope SemiBold" charset="0"/>
                    <a:sym typeface="+mn-ea"/>
                  </a:rPr>
                  <a:t>: </a:t>
                </a:r>
                <a:r>
                  <a:rPr lang="en-US" altLang="zh-CN" sz="1000" kern="0" spc="-18" dirty="0">
                    <a:solidFill>
                      <a:srgbClr val="666666">
                        <a:alpha val="99000"/>
                      </a:srgbClr>
                    </a:solidFill>
                    <a:latin typeface="Manrope" charset="0"/>
                    <a:ea typeface="Manrope" pitchFamily="34" charset="-122"/>
                    <a:cs typeface="Manrope" charset="0"/>
                    <a:sym typeface="+mn-ea"/>
                  </a:rPr>
                  <a:t>Address complex safety scenarios </a:t>
                </a:r>
                <a:endParaRPr lang="en-US" altLang="zh-CN" sz="1000" kern="0" spc="-18" dirty="0">
                  <a:solidFill>
                    <a:srgbClr val="666666">
                      <a:alpha val="99000"/>
                    </a:srgbClr>
                  </a:solidFill>
                  <a:latin typeface="Manrope" charset="0"/>
                  <a:ea typeface="Manrope" pitchFamily="34" charset="-122"/>
                  <a:cs typeface="Manrope" charset="0"/>
                  <a:sym typeface="+mn-ea"/>
                </a:endParaRPr>
              </a:p>
            </p:txBody>
          </p:sp>
        </p:grpSp>
        <p:grpSp>
          <p:nvGrpSpPr>
            <p:cNvPr id="68" name="组合 67"/>
            <p:cNvGrpSpPr/>
            <p:nvPr/>
          </p:nvGrpSpPr>
          <p:grpSpPr>
            <a:xfrm rot="0">
              <a:off x="623" y="4827"/>
              <a:ext cx="6732" cy="434"/>
              <a:chOff x="943" y="5920"/>
              <a:chExt cx="6732" cy="448"/>
            </a:xfrm>
          </p:grpSpPr>
          <p:pic>
            <p:nvPicPr>
              <p:cNvPr id="73" name="图片 72" descr="小点-01"/>
              <p:cNvPicPr>
                <a:picLocks noChangeAspect="1"/>
              </p:cNvPicPr>
              <p:nvPr>
                <p:custDataLst>
                  <p:tags r:id="rId8"/>
                </p:custDataLst>
              </p:nvPr>
            </p:nvPicPr>
            <p:blipFill>
              <a:blip r:embed="rId5">
                <a:extLst>
                  <a:ext uri="{96DAC541-7B7A-43D3-8B79-37D633B846F1}">
                    <asvg:svgBlip xmlns:asvg="http://schemas.microsoft.com/office/drawing/2016/SVG/main" r:embed="rId6"/>
                  </a:ext>
                </a:extLst>
              </a:blip>
              <a:stretch>
                <a:fillRect/>
              </a:stretch>
            </p:blipFill>
            <p:spPr>
              <a:xfrm>
                <a:off x="943" y="6090"/>
                <a:ext cx="128" cy="120"/>
              </a:xfrm>
              <a:prstGeom prst="rect">
                <a:avLst/>
              </a:prstGeom>
            </p:spPr>
          </p:pic>
          <p:sp>
            <p:nvSpPr>
              <p:cNvPr id="77" name="文本框 83"/>
              <p:cNvSpPr txBox="1"/>
              <p:nvPr>
                <p:custDataLst>
                  <p:tags r:id="rId9"/>
                </p:custDataLst>
              </p:nvPr>
            </p:nvSpPr>
            <p:spPr>
              <a:xfrm>
                <a:off x="1092" y="5920"/>
                <a:ext cx="6583" cy="448"/>
              </a:xfrm>
              <a:prstGeom prst="rect">
                <a:avLst/>
              </a:prstGeom>
              <a:noFill/>
            </p:spPr>
            <p:txBody>
              <a:bodyPr wrap="square" rtlCol="0">
                <a:spAutoFit/>
              </a:bodyPr>
              <a:p>
                <a:pPr indent="0" algn="l" defTabSz="457200">
                  <a:lnSpc>
                    <a:spcPct val="120000"/>
                  </a:lnSpc>
                  <a:spcBef>
                    <a:spcPts val="0"/>
                  </a:spcBef>
                  <a:spcAft>
                    <a:spcPts val="0"/>
                  </a:spcAft>
                  <a:buClr>
                    <a:srgbClr val="0D58C8"/>
                  </a:buClr>
                  <a:buSzTx/>
                  <a:buFont typeface="Arial" panose="020B0604020202090204" pitchFamily="34" charset="0"/>
                  <a:buNone/>
                  <a:defRPr sz="1800">
                    <a:solidFill>
                      <a:schemeClr val="tx1">
                        <a:alpha val="100000"/>
                      </a:schemeClr>
                    </a:solidFill>
                    <a:latin typeface="Calibri" panose="020F0502020204030204"/>
                    <a:ea typeface="宋体" pitchFamily="2" charset="-122"/>
                    <a:cs typeface="+mn-cs"/>
                  </a:defRPr>
                </a:pPr>
                <a:r>
                  <a:rPr lang="en-US" altLang="zh-CN" sz="1000" b="1" kern="0" spc="-18" dirty="0">
                    <a:solidFill>
                      <a:srgbClr val="666666">
                        <a:alpha val="99000"/>
                      </a:srgbClr>
                    </a:solidFill>
                    <a:latin typeface="Manrope SemiBold" charset="0"/>
                    <a:ea typeface="Manrope" pitchFamily="34" charset="-122"/>
                    <a:cs typeface="Manrope SemiBold" charset="0"/>
                    <a:sym typeface="+mn-ea"/>
                  </a:rPr>
                  <a:t>AI-triggered Alerts</a:t>
                </a:r>
                <a:r>
                  <a:rPr lang="en-US" altLang="zh-CN" sz="1000" kern="0" spc="-18" dirty="0">
                    <a:solidFill>
                      <a:srgbClr val="666666">
                        <a:alpha val="99000"/>
                      </a:srgbClr>
                    </a:solidFill>
                    <a:latin typeface="Manrope SemiBold" charset="0"/>
                    <a:ea typeface="Manrope" pitchFamily="34" charset="-122"/>
                    <a:cs typeface="Manrope SemiBold" charset="0"/>
                    <a:sym typeface="+mn-ea"/>
                  </a:rPr>
                  <a:t>: </a:t>
                </a:r>
                <a:r>
                  <a:rPr lang="en-US" altLang="zh-CN" sz="1000" kern="0" spc="-18" dirty="0">
                    <a:solidFill>
                      <a:srgbClr val="666666">
                        <a:alpha val="99000"/>
                      </a:srgbClr>
                    </a:solidFill>
                    <a:latin typeface="Manrope" charset="0"/>
                    <a:ea typeface="Manrope" pitchFamily="34" charset="-122"/>
                    <a:cs typeface="Manrope" charset="0"/>
                    <a:sym typeface="+mn-ea"/>
                  </a:rPr>
                  <a:t>Enable timely intervention </a:t>
                </a:r>
                <a:endParaRPr lang="en-US" altLang="zh-CN" sz="1000" kern="0" spc="-18" dirty="0">
                  <a:solidFill>
                    <a:srgbClr val="666666">
                      <a:alpha val="99000"/>
                    </a:srgbClr>
                  </a:solidFill>
                  <a:latin typeface="Manrope" charset="0"/>
                  <a:ea typeface="Manrope" pitchFamily="34" charset="-122"/>
                  <a:cs typeface="Manrope" charset="0"/>
                  <a:sym typeface="+mn-ea"/>
                </a:endParaRPr>
              </a:p>
            </p:txBody>
          </p:sp>
        </p:grpSp>
        <p:grpSp>
          <p:nvGrpSpPr>
            <p:cNvPr id="78" name="组合 77"/>
            <p:cNvGrpSpPr/>
            <p:nvPr/>
          </p:nvGrpSpPr>
          <p:grpSpPr>
            <a:xfrm rot="0">
              <a:off x="622" y="6124"/>
              <a:ext cx="6788" cy="434"/>
              <a:chOff x="943" y="5958"/>
              <a:chExt cx="7726" cy="448"/>
            </a:xfrm>
          </p:grpSpPr>
          <p:pic>
            <p:nvPicPr>
              <p:cNvPr id="79" name="图片 78" descr="小点-01"/>
              <p:cNvPicPr>
                <a:picLocks noChangeAspect="1"/>
              </p:cNvPicPr>
              <p:nvPr>
                <p:custDataLst>
                  <p:tags r:id="rId10"/>
                </p:custDataLst>
              </p:nvPr>
            </p:nvPicPr>
            <p:blipFill>
              <a:blip r:embed="rId5">
                <a:extLst>
                  <a:ext uri="{96DAC541-7B7A-43D3-8B79-37D633B846F1}">
                    <asvg:svgBlip xmlns:asvg="http://schemas.microsoft.com/office/drawing/2016/SVG/main" r:embed="rId6"/>
                  </a:ext>
                </a:extLst>
              </a:blip>
              <a:stretch>
                <a:fillRect/>
              </a:stretch>
            </p:blipFill>
            <p:spPr>
              <a:xfrm>
                <a:off x="943" y="6134"/>
                <a:ext cx="128" cy="120"/>
              </a:xfrm>
              <a:prstGeom prst="rect">
                <a:avLst/>
              </a:prstGeom>
            </p:spPr>
          </p:pic>
          <p:sp>
            <p:nvSpPr>
              <p:cNvPr id="81" name="文本框 83"/>
              <p:cNvSpPr txBox="1"/>
              <p:nvPr>
                <p:custDataLst>
                  <p:tags r:id="rId11"/>
                </p:custDataLst>
              </p:nvPr>
            </p:nvSpPr>
            <p:spPr>
              <a:xfrm>
                <a:off x="1096" y="5958"/>
                <a:ext cx="7573" cy="448"/>
              </a:xfrm>
              <a:prstGeom prst="rect">
                <a:avLst/>
              </a:prstGeom>
              <a:noFill/>
            </p:spPr>
            <p:txBody>
              <a:bodyPr wrap="square" rtlCol="0">
                <a:noAutofit/>
              </a:bodyPr>
              <a:p>
                <a:pPr indent="0" algn="l" defTabSz="457200">
                  <a:lnSpc>
                    <a:spcPct val="120000"/>
                  </a:lnSpc>
                  <a:spcBef>
                    <a:spcPts val="0"/>
                  </a:spcBef>
                  <a:spcAft>
                    <a:spcPts val="0"/>
                  </a:spcAft>
                  <a:buClr>
                    <a:srgbClr val="0D58C8"/>
                  </a:buClr>
                  <a:buSzTx/>
                  <a:buFont typeface="Arial" panose="020B0604020202090204" pitchFamily="34" charset="0"/>
                  <a:buNone/>
                  <a:defRPr sz="1800">
                    <a:solidFill>
                      <a:schemeClr val="tx1">
                        <a:alpha val="100000"/>
                      </a:schemeClr>
                    </a:solidFill>
                    <a:latin typeface="Calibri" panose="020F0502020204030204"/>
                    <a:ea typeface="宋体" pitchFamily="2" charset="-122"/>
                    <a:cs typeface="+mn-cs"/>
                  </a:defRPr>
                </a:pPr>
                <a:r>
                  <a:rPr lang="en-US" altLang="zh-CN" sz="1000" b="1" kern="0" spc="-18" dirty="0">
                    <a:solidFill>
                      <a:srgbClr val="666666">
                        <a:alpha val="99000"/>
                      </a:srgbClr>
                    </a:solidFill>
                    <a:latin typeface="Manrope SemiBold" charset="0"/>
                    <a:ea typeface="Manrope" pitchFamily="34" charset="-122"/>
                    <a:cs typeface="Manrope SemiBold" charset="0"/>
                    <a:sym typeface="+mn-ea"/>
                  </a:rPr>
                  <a:t>Faster Investigation</a:t>
                </a:r>
                <a:r>
                  <a:rPr lang="en-US" altLang="zh-CN" sz="1000" kern="0" spc="-18" dirty="0">
                    <a:solidFill>
                      <a:srgbClr val="666666">
                        <a:alpha val="99000"/>
                      </a:srgbClr>
                    </a:solidFill>
                    <a:latin typeface="Manrope SemiBold" charset="0"/>
                    <a:ea typeface="Manrope" pitchFamily="34" charset="-122"/>
                    <a:cs typeface="Manrope SemiBold" charset="0"/>
                    <a:sym typeface="+mn-ea"/>
                  </a:rPr>
                  <a:t>:</a:t>
                </a:r>
                <a:r>
                  <a:rPr lang="en-US" altLang="zh-CN" sz="1000" kern="0" spc="-18" dirty="0">
                    <a:solidFill>
                      <a:srgbClr val="666666">
                        <a:alpha val="99000"/>
                      </a:srgbClr>
                    </a:solidFill>
                    <a:latin typeface="Manrope" charset="0"/>
                    <a:ea typeface="Manrope" pitchFamily="34" charset="-122"/>
                    <a:cs typeface="Manrope" charset="0"/>
                    <a:sym typeface="+mn-ea"/>
                  </a:rPr>
                  <a:t> Locate people </a:t>
                </a:r>
                <a:r>
                  <a:rPr lang="en-US" altLang="zh-CN" sz="1000" kern="0" spc="-18" dirty="0">
                    <a:solidFill>
                      <a:srgbClr val="666666">
                        <a:alpha val="99000"/>
                      </a:srgbClr>
                    </a:solidFill>
                    <a:latin typeface="Manrope" charset="0"/>
                    <a:ea typeface="Manrope" pitchFamily="34" charset="-122"/>
                    <a:cs typeface="Manrope" charset="0"/>
                    <a:sym typeface="+mn-ea"/>
                  </a:rPr>
                  <a:t>quickly with attribute search</a:t>
                </a:r>
                <a:endParaRPr lang="en-US" altLang="zh-CN" sz="1000" kern="0" spc="-18" dirty="0">
                  <a:solidFill>
                    <a:srgbClr val="666666">
                      <a:alpha val="99000"/>
                    </a:srgbClr>
                  </a:solidFill>
                  <a:latin typeface="Manrope" charset="0"/>
                  <a:ea typeface="Manrope" pitchFamily="34" charset="-122"/>
                  <a:cs typeface="Manrope" charset="0"/>
                  <a:sym typeface="+mn-ea"/>
                </a:endParaRPr>
              </a:p>
            </p:txBody>
          </p:sp>
        </p:grpSp>
        <p:sp>
          <p:nvSpPr>
            <p:cNvPr id="559" name="Google Shape;559;p11"/>
            <p:cNvSpPr/>
            <p:nvPr/>
          </p:nvSpPr>
          <p:spPr>
            <a:xfrm>
              <a:off x="418" y="3845"/>
              <a:ext cx="7467" cy="3723"/>
            </a:xfrm>
            <a:prstGeom prst="roundRect">
              <a:avLst>
                <a:gd name="adj" fmla="val 4833"/>
              </a:avLst>
            </a:prstGeom>
            <a:noFill/>
            <a:ln w="12700" cap="flat" cmpd="sng">
              <a:solidFill>
                <a:srgbClr val="7A828E">
                  <a:alpha val="43921"/>
                </a:srgbClr>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panose="02000000000000000000"/>
                <a:ea typeface="Roboto" panose="02000000000000000000"/>
                <a:cs typeface="Roboto" panose="02000000000000000000"/>
                <a:sym typeface="Roboto" panose="02000000000000000000"/>
              </a:endParaRPr>
            </a:p>
          </p:txBody>
        </p:sp>
        <p:sp>
          <p:nvSpPr>
            <p:cNvPr id="590" name="Google Shape;590;p11"/>
            <p:cNvSpPr/>
            <p:nvPr/>
          </p:nvSpPr>
          <p:spPr>
            <a:xfrm>
              <a:off x="406" y="3580"/>
              <a:ext cx="5832" cy="629"/>
            </a:xfrm>
            <a:prstGeom prst="roundRect">
              <a:avLst>
                <a:gd name="adj" fmla="val 16667"/>
              </a:avLst>
            </a:prstGeom>
            <a:solidFill>
              <a:srgbClr val="7A82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altLang="zh-CN" sz="1400">
                  <a:solidFill>
                    <a:schemeClr val="lt1"/>
                  </a:solidFill>
                  <a:latin typeface="Manrope SemiBold"/>
                  <a:ea typeface="Manrope SemiBold"/>
                  <a:cs typeface="Manrope SemiBold"/>
                  <a:sym typeface="Manrope SemiBold"/>
                </a:rPr>
                <a:t>Deeper Intelligence for Campus Safety</a:t>
              </a:r>
              <a:endParaRPr lang="en-US" altLang="zh-CN" sz="1400">
                <a:solidFill>
                  <a:schemeClr val="lt1"/>
                </a:solidFill>
                <a:latin typeface="Manrope SemiBold"/>
                <a:ea typeface="Manrope SemiBold"/>
                <a:cs typeface="Manrope SemiBold"/>
                <a:sym typeface="Manrope SemiBold"/>
              </a:endParaRPr>
            </a:p>
          </p:txBody>
        </p:sp>
        <p:pic>
          <p:nvPicPr>
            <p:cNvPr id="28" name="图片 27" descr="por"/>
            <p:cNvPicPr>
              <a:picLocks noChangeAspect="1"/>
            </p:cNvPicPr>
            <p:nvPr/>
          </p:nvPicPr>
          <p:blipFill>
            <a:blip r:embed="rId12"/>
            <a:stretch>
              <a:fillRect/>
            </a:stretch>
          </p:blipFill>
          <p:spPr>
            <a:xfrm>
              <a:off x="5409" y="3161"/>
              <a:ext cx="2728" cy="1399"/>
            </a:xfrm>
            <a:prstGeom prst="rect">
              <a:avLst/>
            </a:prstGeom>
          </p:spPr>
        </p:pic>
        <p:grpSp>
          <p:nvGrpSpPr>
            <p:cNvPr id="101" name="组合 100"/>
            <p:cNvGrpSpPr/>
            <p:nvPr/>
          </p:nvGrpSpPr>
          <p:grpSpPr>
            <a:xfrm rot="0">
              <a:off x="886" y="6558"/>
              <a:ext cx="3724" cy="768"/>
              <a:chOff x="3995" y="7065"/>
              <a:chExt cx="3724" cy="768"/>
            </a:xfrm>
          </p:grpSpPr>
          <p:sp>
            <p:nvSpPr>
              <p:cNvPr id="117" name="Google Shape;806;p26"/>
              <p:cNvSpPr/>
              <p:nvPr/>
            </p:nvSpPr>
            <p:spPr>
              <a:xfrm flipV="1">
                <a:off x="3995" y="7065"/>
                <a:ext cx="3724" cy="769"/>
              </a:xfrm>
              <a:prstGeom prst="roundRect">
                <a:avLst>
                  <a:gd name="adj" fmla="val 13350"/>
                </a:avLst>
              </a:prstGeom>
              <a:solidFill>
                <a:srgbClr val="F8F8F8"/>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Manrope"/>
                  <a:buNone/>
                </a:pPr>
                <a:endParaRPr sz="1800">
                  <a:solidFill>
                    <a:schemeClr val="lt1"/>
                  </a:solidFill>
                  <a:latin typeface="Manrope"/>
                  <a:ea typeface="Manrope"/>
                  <a:cs typeface="Manrope"/>
                  <a:sym typeface="Manrope"/>
                </a:endParaRPr>
              </a:p>
            </p:txBody>
          </p:sp>
          <p:grpSp>
            <p:nvGrpSpPr>
              <p:cNvPr id="99" name="组合 98"/>
              <p:cNvGrpSpPr/>
              <p:nvPr/>
            </p:nvGrpSpPr>
            <p:grpSpPr>
              <a:xfrm>
                <a:off x="4130" y="7222"/>
                <a:ext cx="3478" cy="456"/>
                <a:chOff x="4130" y="7108"/>
                <a:chExt cx="3478" cy="456"/>
              </a:xfrm>
            </p:grpSpPr>
            <p:pic>
              <p:nvPicPr>
                <p:cNvPr id="112" name="图片 111" descr="人识别"/>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130" y="7109"/>
                  <a:ext cx="468" cy="454"/>
                </a:xfrm>
                <a:prstGeom prst="rect">
                  <a:avLst/>
                </a:prstGeom>
              </p:spPr>
            </p:pic>
            <p:pic>
              <p:nvPicPr>
                <p:cNvPr id="113" name="图片 112" descr="性别"/>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4735" y="7109"/>
                  <a:ext cx="467" cy="454"/>
                </a:xfrm>
                <a:prstGeom prst="rect">
                  <a:avLst/>
                </a:prstGeom>
              </p:spPr>
            </p:pic>
            <p:pic>
              <p:nvPicPr>
                <p:cNvPr id="118" name="图片 117" descr="年龄"/>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5339" y="7116"/>
                  <a:ext cx="453" cy="439"/>
                </a:xfrm>
                <a:prstGeom prst="rect">
                  <a:avLst/>
                </a:prstGeom>
              </p:spPr>
            </p:pic>
            <p:pic>
              <p:nvPicPr>
                <p:cNvPr id="119" name="图片 118" descr="口罩"/>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6537" y="7109"/>
                  <a:ext cx="468" cy="454"/>
                </a:xfrm>
                <a:prstGeom prst="rect">
                  <a:avLst/>
                </a:prstGeom>
              </p:spPr>
            </p:pic>
            <p:pic>
              <p:nvPicPr>
                <p:cNvPr id="120" name="图片 119" descr="Hat-帽子"/>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7142" y="7110"/>
                  <a:ext cx="466" cy="451"/>
                </a:xfrm>
                <a:prstGeom prst="rect">
                  <a:avLst/>
                </a:prstGeom>
              </p:spPr>
            </p:pic>
            <p:pic>
              <p:nvPicPr>
                <p:cNvPr id="121" name="图片 120" descr="Glasses-眼镜"/>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5929" y="7108"/>
                  <a:ext cx="471" cy="456"/>
                </a:xfrm>
                <a:prstGeom prst="rect">
                  <a:avLst/>
                </a:prstGeom>
              </p:spPr>
            </p:pic>
          </p:grpSp>
        </p:grpSp>
        <p:grpSp>
          <p:nvGrpSpPr>
            <p:cNvPr id="87" name="组合 86"/>
            <p:cNvGrpSpPr/>
            <p:nvPr/>
          </p:nvGrpSpPr>
          <p:grpSpPr>
            <a:xfrm rot="0">
              <a:off x="886" y="5255"/>
              <a:ext cx="3724" cy="768"/>
              <a:chOff x="3995" y="6153"/>
              <a:chExt cx="3724" cy="768"/>
            </a:xfrm>
          </p:grpSpPr>
          <p:sp>
            <p:nvSpPr>
              <p:cNvPr id="84" name="Google Shape;806;p26"/>
              <p:cNvSpPr/>
              <p:nvPr/>
            </p:nvSpPr>
            <p:spPr>
              <a:xfrm flipV="1">
                <a:off x="3995" y="6153"/>
                <a:ext cx="3724" cy="768"/>
              </a:xfrm>
              <a:prstGeom prst="roundRect">
                <a:avLst>
                  <a:gd name="adj" fmla="val 13355"/>
                </a:avLst>
              </a:prstGeom>
              <a:solidFill>
                <a:srgbClr val="F8F8F8"/>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Manrope"/>
                  <a:buNone/>
                </a:pPr>
                <a:endParaRPr sz="1800">
                  <a:solidFill>
                    <a:schemeClr val="lt1"/>
                  </a:solidFill>
                  <a:latin typeface="Manrope"/>
                  <a:ea typeface="Manrope"/>
                  <a:cs typeface="Manrope"/>
                  <a:sym typeface="Manrope"/>
                </a:endParaRPr>
              </a:p>
            </p:txBody>
          </p:sp>
          <p:pic>
            <p:nvPicPr>
              <p:cNvPr id="93" name="图片 92" descr="falling-跌倒-摔倒"/>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4130" y="6305"/>
                <a:ext cx="469" cy="454"/>
              </a:xfrm>
              <a:prstGeom prst="rect">
                <a:avLst/>
              </a:prstGeom>
            </p:spPr>
          </p:pic>
          <p:pic>
            <p:nvPicPr>
              <p:cNvPr id="96" name="图片 95" descr="Violence-Detection-打架"/>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a:off x="4870" y="6305"/>
                <a:ext cx="469" cy="454"/>
              </a:xfrm>
              <a:prstGeom prst="rect">
                <a:avLst/>
              </a:prstGeom>
            </p:spPr>
          </p:pic>
          <p:sp>
            <p:nvSpPr>
              <p:cNvPr id="98" name="文本框 97"/>
              <p:cNvSpPr txBox="1"/>
              <p:nvPr/>
            </p:nvSpPr>
            <p:spPr>
              <a:xfrm>
                <a:off x="4610" y="6383"/>
                <a:ext cx="366" cy="475"/>
              </a:xfrm>
              <a:prstGeom prst="rect">
                <a:avLst/>
              </a:prstGeom>
              <a:noFill/>
            </p:spPr>
            <p:txBody>
              <a:bodyPr wrap="square" rtlCol="0">
                <a:noAutofit/>
              </a:bodyPr>
              <a:p>
                <a:pPr algn="ctr"/>
                <a:endParaRPr lang="en-US" altLang="zh-CN" sz="2000" b="1" baseline="-25000">
                  <a:solidFill>
                    <a:srgbClr val="333333"/>
                  </a:solidFill>
                  <a:latin typeface="Manrope" charset="0"/>
                  <a:cs typeface="Manrope" charset="0"/>
                </a:endParaRPr>
              </a:p>
            </p:txBody>
          </p:sp>
          <p:pic>
            <p:nvPicPr>
              <p:cNvPr id="172" name="图片 171" descr="Attribute-人属性检测"/>
              <p:cNvPicPr>
                <a:picLocks noChangeAspect="1"/>
              </p:cNvPicPr>
              <p:nvPr/>
            </p:nvPicPr>
            <p:blipFill>
              <a:blip r:embed="rId29">
                <a:extLst>
                  <a:ext uri="{96DAC541-7B7A-43D3-8B79-37D633B846F1}">
                    <asvg:svgBlip xmlns:asvg="http://schemas.microsoft.com/office/drawing/2016/SVG/main" r:embed="rId30"/>
                  </a:ext>
                </a:extLst>
              </a:blip>
              <a:stretch>
                <a:fillRect/>
              </a:stretch>
            </p:blipFill>
            <p:spPr>
              <a:xfrm>
                <a:off x="5610" y="6305"/>
                <a:ext cx="454" cy="454"/>
              </a:xfrm>
              <a:prstGeom prst="rect">
                <a:avLst/>
              </a:prstGeom>
            </p:spPr>
          </p:pic>
          <p:pic>
            <p:nvPicPr>
              <p:cNvPr id="173" name="图片 172" descr="coth-衣服"/>
              <p:cNvPicPr>
                <a:picLocks noChangeAspect="1"/>
              </p:cNvPicPr>
              <p:nvPr/>
            </p:nvPicPr>
            <p:blipFill>
              <a:blip r:embed="rId31">
                <a:extLst>
                  <a:ext uri="{96DAC541-7B7A-43D3-8B79-37D633B846F1}">
                    <asvg:svgBlip xmlns:asvg="http://schemas.microsoft.com/office/drawing/2016/SVG/main" r:embed="rId32"/>
                  </a:ext>
                </a:extLst>
              </a:blip>
              <a:stretch>
                <a:fillRect/>
              </a:stretch>
            </p:blipFill>
            <p:spPr>
              <a:xfrm>
                <a:off x="6335" y="6305"/>
                <a:ext cx="454" cy="454"/>
              </a:xfrm>
              <a:prstGeom prst="rect">
                <a:avLst/>
              </a:prstGeom>
            </p:spPr>
          </p:pic>
          <p:pic>
            <p:nvPicPr>
              <p:cNvPr id="174" name="图片 173" descr="jeans-裤子"/>
              <p:cNvPicPr>
                <a:picLocks noChangeAspect="1"/>
              </p:cNvPicPr>
              <p:nvPr/>
            </p:nvPicPr>
            <p:blipFill>
              <a:blip r:embed="rId33">
                <a:extLst>
                  <a:ext uri="{96DAC541-7B7A-43D3-8B79-37D633B846F1}">
                    <asvg:svgBlip xmlns:asvg="http://schemas.microsoft.com/office/drawing/2016/SVG/main" r:embed="rId34"/>
                  </a:ext>
                </a:extLst>
              </a:blip>
              <a:stretch>
                <a:fillRect/>
              </a:stretch>
            </p:blipFill>
            <p:spPr>
              <a:xfrm>
                <a:off x="7060" y="6305"/>
                <a:ext cx="454" cy="454"/>
              </a:xfrm>
              <a:prstGeom prst="rect">
                <a:avLst/>
              </a:prstGeom>
            </p:spPr>
          </p:pic>
        </p:grpSp>
      </p:grpSp>
      <p:grpSp>
        <p:nvGrpSpPr>
          <p:cNvPr id="21" name="组合 20"/>
          <p:cNvGrpSpPr/>
          <p:nvPr/>
        </p:nvGrpSpPr>
        <p:grpSpPr>
          <a:xfrm>
            <a:off x="543560" y="1008380"/>
            <a:ext cx="5572125" cy="878840"/>
            <a:chOff x="656" y="1600"/>
            <a:chExt cx="8775" cy="1384"/>
          </a:xfrm>
        </p:grpSpPr>
        <p:pic>
          <p:nvPicPr>
            <p:cNvPr id="90" name="图片 89" descr="小点-01"/>
            <p:cNvPicPr>
              <a:picLocks noChangeAspect="1"/>
            </p:cNvPicPr>
            <p:nvPr>
              <p:custDataLst>
                <p:tags r:id="rId35"/>
              </p:custDataLst>
            </p:nvPr>
          </p:nvPicPr>
          <p:blipFill>
            <a:blip r:embed="rId5">
              <a:extLst>
                <a:ext uri="{96DAC541-7B7A-43D3-8B79-37D633B846F1}">
                  <asvg:svgBlip xmlns:asvg="http://schemas.microsoft.com/office/drawing/2016/SVG/main" r:embed="rId6"/>
                </a:ext>
              </a:extLst>
            </a:blip>
            <a:stretch>
              <a:fillRect/>
            </a:stretch>
          </p:blipFill>
          <p:spPr>
            <a:xfrm>
              <a:off x="4343" y="2420"/>
              <a:ext cx="128" cy="120"/>
            </a:xfrm>
            <a:prstGeom prst="rect">
              <a:avLst/>
            </a:prstGeom>
          </p:spPr>
        </p:pic>
        <p:sp>
          <p:nvSpPr>
            <p:cNvPr id="94" name="圆角矩形 93"/>
            <p:cNvSpPr/>
            <p:nvPr>
              <p:custDataLst>
                <p:tags r:id="rId36"/>
              </p:custDataLst>
            </p:nvPr>
          </p:nvSpPr>
          <p:spPr>
            <a:xfrm>
              <a:off x="656" y="1600"/>
              <a:ext cx="8775" cy="1384"/>
            </a:xfrm>
            <a:prstGeom prst="roundRect">
              <a:avLst>
                <a:gd name="adj" fmla="val 3650"/>
              </a:avLst>
            </a:prstGeom>
            <a:solidFill>
              <a:srgbClr val="0D58C9"/>
            </a:solidFill>
            <a:ln w="9525" cmpd="sng">
              <a:solidFill>
                <a:schemeClr val="bg1"/>
              </a:solidFill>
              <a:prstDash val="solid"/>
            </a:ln>
            <a:effectLst>
              <a:outerShdw blurRad="419100" dist="76200" dir="8100000" sx="98000" sy="98000" algn="tr" rotWithShape="0">
                <a:prstClr val="black">
                  <a:alpha val="2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900">
                  <a:cs typeface="Manrope" charset="0"/>
                </a:rPr>
                <a:t>                 </a:t>
              </a:r>
              <a:endParaRPr lang="en-US" altLang="zh-CN" sz="900">
                <a:cs typeface="Manrope" charset="0"/>
              </a:endParaRPr>
            </a:p>
          </p:txBody>
        </p:sp>
        <p:grpSp>
          <p:nvGrpSpPr>
            <p:cNvPr id="22" name="组合 21"/>
            <p:cNvGrpSpPr/>
            <p:nvPr/>
          </p:nvGrpSpPr>
          <p:grpSpPr>
            <a:xfrm>
              <a:off x="917" y="2380"/>
              <a:ext cx="2376" cy="411"/>
              <a:chOff x="917" y="2344"/>
              <a:chExt cx="2376" cy="411"/>
            </a:xfrm>
          </p:grpSpPr>
          <p:sp>
            <p:nvSpPr>
              <p:cNvPr id="23" name="文本框 22"/>
              <p:cNvSpPr txBox="1"/>
              <p:nvPr>
                <p:custDataLst>
                  <p:tags r:id="rId37"/>
                </p:custDataLst>
              </p:nvPr>
            </p:nvSpPr>
            <p:spPr>
              <a:xfrm>
                <a:off x="1008" y="2344"/>
                <a:ext cx="2285" cy="411"/>
              </a:xfrm>
              <a:prstGeom prst="rect">
                <a:avLst/>
              </a:prstGeom>
              <a:noFill/>
            </p:spPr>
            <p:txBody>
              <a:bodyPr wrap="square" rtlCol="0">
                <a:noAutofit/>
              </a:bodyPr>
              <a:p>
                <a:pPr algn="l">
                  <a:lnSpc>
                    <a:spcPts val="1600"/>
                  </a:lnSpc>
                  <a:spcAft>
                    <a:spcPts val="600"/>
                  </a:spcAft>
                  <a:buClrTx/>
                  <a:buSzTx/>
                  <a:buNone/>
                </a:pPr>
                <a:r>
                  <a:rPr lang="en-US" altLang="zh-CN" sz="1200" kern="0" spc="0" dirty="0">
                    <a:solidFill>
                      <a:schemeClr val="bg1">
                        <a:lumMod val="85000"/>
                      </a:schemeClr>
                    </a:solidFill>
                    <a:effectLst/>
                    <a:uFillTx/>
                    <a:latin typeface="Manrope SemiBold" charset="0"/>
                    <a:ea typeface="Manrope" charset="0"/>
                    <a:cs typeface="Manrope SemiBold" charset="0"/>
                    <a:sym typeface="微软雅黑" charset="-122"/>
                  </a:rPr>
                  <a:t>Safety Incidents</a:t>
                </a:r>
                <a:endParaRPr lang="en-US" altLang="zh-CN" sz="1200" kern="0" spc="0" dirty="0">
                  <a:solidFill>
                    <a:schemeClr val="bg1">
                      <a:lumMod val="85000"/>
                    </a:schemeClr>
                  </a:solidFill>
                  <a:effectLst/>
                  <a:uFillTx/>
                  <a:latin typeface="Manrope SemiBold" charset="0"/>
                  <a:ea typeface="Manrope" charset="0"/>
                  <a:cs typeface="Manrope SemiBold" charset="0"/>
                  <a:sym typeface="微软雅黑" charset="-122"/>
                </a:endParaRPr>
              </a:p>
            </p:txBody>
          </p:sp>
          <p:pic>
            <p:nvPicPr>
              <p:cNvPr id="70" name="图片 69" descr="小点-01"/>
              <p:cNvPicPr>
                <a:picLocks noChangeAspect="1"/>
              </p:cNvPicPr>
              <p:nvPr>
                <p:custDataLst>
                  <p:tags r:id="rId38"/>
                </p:custDataLst>
              </p:nvPr>
            </p:nvPicPr>
            <p:blipFill>
              <a:blip r:embed="rId39">
                <a:extLst>
                  <a:ext uri="{96DAC541-7B7A-43D3-8B79-37D633B846F1}">
                    <asvg:svgBlip xmlns:asvg="http://schemas.microsoft.com/office/drawing/2016/SVG/main" r:embed="rId40"/>
                  </a:ext>
                </a:extLst>
              </a:blip>
              <a:stretch>
                <a:fillRect/>
              </a:stretch>
            </p:blipFill>
            <p:spPr>
              <a:xfrm>
                <a:off x="917" y="2508"/>
                <a:ext cx="128" cy="120"/>
              </a:xfrm>
              <a:prstGeom prst="rect">
                <a:avLst/>
              </a:prstGeom>
            </p:spPr>
          </p:pic>
        </p:grpSp>
        <p:pic>
          <p:nvPicPr>
            <p:cNvPr id="95" name="图片 94" descr="Challenge-挑战-旗-目标-登顶"/>
            <p:cNvPicPr>
              <a:picLocks noChangeAspect="1"/>
            </p:cNvPicPr>
            <p:nvPr>
              <p:custDataLst>
                <p:tags r:id="rId41"/>
              </p:custDataLst>
            </p:nvPr>
          </p:nvPicPr>
          <p:blipFill>
            <a:blip r:embed="rId42">
              <a:extLst>
                <a:ext uri="{96DAC541-7B7A-43D3-8B79-37D633B846F1}">
                  <asvg:svgBlip xmlns:asvg="http://schemas.microsoft.com/office/drawing/2016/SVG/main" r:embed="rId43"/>
                </a:ext>
              </a:extLst>
            </a:blip>
            <a:stretch>
              <a:fillRect/>
            </a:stretch>
          </p:blipFill>
          <p:spPr>
            <a:xfrm>
              <a:off x="777" y="1744"/>
              <a:ext cx="501" cy="501"/>
            </a:xfrm>
            <a:prstGeom prst="rect">
              <a:avLst/>
            </a:prstGeom>
          </p:spPr>
        </p:pic>
        <p:grpSp>
          <p:nvGrpSpPr>
            <p:cNvPr id="31" name="组合 30"/>
            <p:cNvGrpSpPr/>
            <p:nvPr/>
          </p:nvGrpSpPr>
          <p:grpSpPr>
            <a:xfrm>
              <a:off x="3324" y="2351"/>
              <a:ext cx="6000" cy="440"/>
              <a:chOff x="3324" y="2315"/>
              <a:chExt cx="6000" cy="440"/>
            </a:xfrm>
          </p:grpSpPr>
          <p:sp>
            <p:nvSpPr>
              <p:cNvPr id="74" name="文本框 73"/>
              <p:cNvSpPr txBox="1"/>
              <p:nvPr>
                <p:custDataLst>
                  <p:tags r:id="rId44"/>
                </p:custDataLst>
              </p:nvPr>
            </p:nvSpPr>
            <p:spPr>
              <a:xfrm>
                <a:off x="3421" y="2344"/>
                <a:ext cx="2830" cy="411"/>
              </a:xfrm>
              <a:prstGeom prst="rect">
                <a:avLst/>
              </a:prstGeom>
              <a:noFill/>
            </p:spPr>
            <p:txBody>
              <a:bodyPr wrap="square" rtlCol="0">
                <a:noAutofit/>
              </a:bodyPr>
              <a:p>
                <a:pPr algn="l">
                  <a:lnSpc>
                    <a:spcPts val="1600"/>
                  </a:lnSpc>
                  <a:spcAft>
                    <a:spcPts val="600"/>
                  </a:spcAft>
                  <a:buClrTx/>
                  <a:buSzTx/>
                  <a:buNone/>
                </a:pPr>
                <a:r>
                  <a:rPr lang="en-US" altLang="zh-CN" sz="1200" kern="0" spc="0" dirty="0">
                    <a:solidFill>
                      <a:schemeClr val="bg1">
                        <a:lumMod val="85000"/>
                      </a:schemeClr>
                    </a:solidFill>
                    <a:effectLst/>
                    <a:uFillTx/>
                    <a:latin typeface="Manrope SemiBold" charset="0"/>
                    <a:ea typeface="Manrope" charset="0"/>
                    <a:cs typeface="Manrope SemiBold" charset="0"/>
                    <a:sym typeface="微软雅黑" charset="-122"/>
                  </a:rPr>
                  <a:t>Large-Scale Coverage</a:t>
                </a:r>
                <a:endParaRPr lang="en-US" altLang="zh-CN" sz="1200" kern="0" spc="0" dirty="0">
                  <a:solidFill>
                    <a:schemeClr val="bg1">
                      <a:lumMod val="85000"/>
                    </a:schemeClr>
                  </a:solidFill>
                  <a:effectLst/>
                  <a:uFillTx/>
                  <a:latin typeface="Manrope SemiBold" charset="0"/>
                  <a:ea typeface="Manrope" charset="0"/>
                  <a:cs typeface="Manrope SemiBold" charset="0"/>
                  <a:sym typeface="微软雅黑" charset="-122"/>
                </a:endParaRPr>
              </a:p>
            </p:txBody>
          </p:sp>
          <p:pic>
            <p:nvPicPr>
              <p:cNvPr id="107" name="图片 106" descr="小点-01"/>
              <p:cNvPicPr>
                <a:picLocks noChangeAspect="1"/>
              </p:cNvPicPr>
              <p:nvPr>
                <p:custDataLst>
                  <p:tags r:id="rId45"/>
                </p:custDataLst>
              </p:nvPr>
            </p:nvPicPr>
            <p:blipFill>
              <a:blip r:embed="rId39">
                <a:extLst>
                  <a:ext uri="{96DAC541-7B7A-43D3-8B79-37D633B846F1}">
                    <asvg:svgBlip xmlns:asvg="http://schemas.microsoft.com/office/drawing/2016/SVG/main" r:embed="rId46"/>
                  </a:ext>
                </a:extLst>
              </a:blip>
              <a:stretch>
                <a:fillRect/>
              </a:stretch>
            </p:blipFill>
            <p:spPr>
              <a:xfrm>
                <a:off x="3324" y="2519"/>
                <a:ext cx="128" cy="120"/>
              </a:xfrm>
              <a:prstGeom prst="rect">
                <a:avLst/>
              </a:prstGeom>
            </p:spPr>
          </p:pic>
          <p:sp>
            <p:nvSpPr>
              <p:cNvPr id="33" name="文本框 32"/>
              <p:cNvSpPr txBox="1"/>
              <p:nvPr>
                <p:custDataLst>
                  <p:tags r:id="rId47"/>
                </p:custDataLst>
              </p:nvPr>
            </p:nvSpPr>
            <p:spPr>
              <a:xfrm>
                <a:off x="6438" y="2315"/>
                <a:ext cx="2886" cy="411"/>
              </a:xfrm>
              <a:prstGeom prst="rect">
                <a:avLst/>
              </a:prstGeom>
              <a:noFill/>
            </p:spPr>
            <p:txBody>
              <a:bodyPr wrap="square" rtlCol="0">
                <a:noAutofit/>
              </a:bodyPr>
              <a:p>
                <a:pPr algn="l">
                  <a:lnSpc>
                    <a:spcPts val="1600"/>
                  </a:lnSpc>
                  <a:spcAft>
                    <a:spcPts val="600"/>
                  </a:spcAft>
                  <a:buClrTx/>
                  <a:buSzTx/>
                  <a:buNone/>
                </a:pPr>
                <a:r>
                  <a:rPr lang="en-US" altLang="zh-CN" sz="1200" kern="0" spc="0" dirty="0">
                    <a:solidFill>
                      <a:schemeClr val="bg1">
                        <a:lumMod val="85000"/>
                      </a:schemeClr>
                    </a:solidFill>
                    <a:effectLst/>
                    <a:uFillTx/>
                    <a:latin typeface="Manrope SemiBold" charset="0"/>
                    <a:ea typeface="Manrope" charset="0"/>
                    <a:cs typeface="Manrope SemiBold" charset="0"/>
                    <a:sym typeface="微软雅黑" charset="-122"/>
                  </a:rPr>
                  <a:t>Unauthorized Access</a:t>
                </a:r>
                <a:endParaRPr lang="en-US" altLang="zh-CN" sz="1200" kern="0" spc="0" dirty="0">
                  <a:solidFill>
                    <a:schemeClr val="bg1">
                      <a:lumMod val="85000"/>
                    </a:schemeClr>
                  </a:solidFill>
                  <a:effectLst/>
                  <a:uFillTx/>
                  <a:latin typeface="Manrope SemiBold" charset="0"/>
                  <a:ea typeface="Manrope" charset="0"/>
                  <a:cs typeface="Manrope SemiBold" charset="0"/>
                  <a:sym typeface="微软雅黑" charset="-122"/>
                </a:endParaRPr>
              </a:p>
            </p:txBody>
          </p:sp>
          <p:pic>
            <p:nvPicPr>
              <p:cNvPr id="34" name="图片 33" descr="小点-01"/>
              <p:cNvPicPr>
                <a:picLocks noChangeAspect="1"/>
              </p:cNvPicPr>
              <p:nvPr>
                <p:custDataLst>
                  <p:tags r:id="rId48"/>
                </p:custDataLst>
              </p:nvPr>
            </p:nvPicPr>
            <p:blipFill>
              <a:blip r:embed="rId39">
                <a:extLst>
                  <a:ext uri="{96DAC541-7B7A-43D3-8B79-37D633B846F1}">
                    <asvg:svgBlip xmlns:asvg="http://schemas.microsoft.com/office/drawing/2016/SVG/main" r:embed="rId46"/>
                  </a:ext>
                </a:extLst>
              </a:blip>
              <a:stretch>
                <a:fillRect/>
              </a:stretch>
            </p:blipFill>
            <p:spPr>
              <a:xfrm>
                <a:off x="6287" y="2491"/>
                <a:ext cx="128" cy="120"/>
              </a:xfrm>
              <a:prstGeom prst="rect">
                <a:avLst/>
              </a:prstGeom>
            </p:spPr>
          </p:pic>
        </p:grpSp>
        <p:sp>
          <p:nvSpPr>
            <p:cNvPr id="32" name="文本框 31"/>
            <p:cNvSpPr txBox="1"/>
            <p:nvPr>
              <p:custDataLst>
                <p:tags r:id="rId49"/>
              </p:custDataLst>
            </p:nvPr>
          </p:nvSpPr>
          <p:spPr>
            <a:xfrm>
              <a:off x="1205" y="1846"/>
              <a:ext cx="4653" cy="341"/>
            </a:xfrm>
            <a:prstGeom prst="rect">
              <a:avLst/>
            </a:prstGeom>
            <a:noFill/>
          </p:spPr>
          <p:txBody>
            <a:bodyPr wrap="square" rtlCol="0">
              <a:noAutofit/>
            </a:bodyPr>
            <a:p>
              <a:pPr algn="l">
                <a:lnSpc>
                  <a:spcPts val="1600"/>
                </a:lnSpc>
                <a:spcAft>
                  <a:spcPts val="600"/>
                </a:spcAft>
                <a:buClrTx/>
                <a:buSzTx/>
                <a:buNone/>
              </a:pPr>
              <a:r>
                <a:rPr lang="en-US" altLang="zh-CN" sz="1400" b="1" kern="0" spc="0" dirty="0">
                  <a:solidFill>
                    <a:schemeClr val="bg1"/>
                  </a:solidFill>
                  <a:effectLst/>
                  <a:uFillTx/>
                  <a:latin typeface="Manrope SemiBold" charset="0"/>
                  <a:ea typeface="Manrope" charset="0"/>
                  <a:cs typeface="Manrope SemiBold" charset="0"/>
                  <a:sym typeface="微软雅黑" charset="-122"/>
                </a:rPr>
                <a:t>Challenges</a:t>
              </a:r>
              <a:endParaRPr lang="en-US" altLang="zh-CN" sz="1400" b="1" kern="0" spc="0" dirty="0">
                <a:solidFill>
                  <a:schemeClr val="bg1"/>
                </a:solidFill>
                <a:effectLst/>
                <a:uFillTx/>
                <a:latin typeface="Manrope SemiBold" charset="0"/>
                <a:ea typeface="Manrope" charset="0"/>
                <a:cs typeface="Manrope SemiBold" charset="0"/>
                <a:sym typeface="微软雅黑" charset="-122"/>
              </a:endParaRPr>
            </a:p>
          </p:txBody>
        </p:sp>
      </p:grpSp>
      <p:grpSp>
        <p:nvGrpSpPr>
          <p:cNvPr id="75" name="组合 74"/>
          <p:cNvGrpSpPr/>
          <p:nvPr/>
        </p:nvGrpSpPr>
        <p:grpSpPr>
          <a:xfrm>
            <a:off x="7571105" y="3874770"/>
            <a:ext cx="4230370" cy="2453640"/>
            <a:chOff x="17936" y="6184"/>
            <a:chExt cx="6662" cy="3864"/>
          </a:xfrm>
        </p:grpSpPr>
        <p:sp>
          <p:nvSpPr>
            <p:cNvPr id="42" name="圆角矩形 41"/>
            <p:cNvSpPr/>
            <p:nvPr>
              <p:custDataLst>
                <p:tags r:id="rId50"/>
              </p:custDataLst>
            </p:nvPr>
          </p:nvSpPr>
          <p:spPr>
            <a:xfrm>
              <a:off x="17944" y="6556"/>
              <a:ext cx="6654" cy="3493"/>
            </a:xfrm>
            <a:prstGeom prst="roundRect">
              <a:avLst>
                <a:gd name="adj" fmla="val 3650"/>
              </a:avLst>
            </a:prstGeom>
            <a:noFill/>
            <a:ln w="12700" cap="flat" cmpd="sng">
              <a:solidFill>
                <a:srgbClr val="0097DC">
                  <a:alpha val="43921"/>
                </a:srgbClr>
              </a:solidFill>
              <a:prstDash val="solid"/>
              <a:miter lim="8000"/>
              <a:headEnd type="none" w="sm" len="sm"/>
              <a:tailEnd type="none" w="sm" len="sm"/>
            </a:ln>
          </p:spPr>
          <p:txBody>
            <a:bodyPr spcFirstLastPara="1" wrap="square" lIns="91425" tIns="45700" rIns="91425" bIns="45700" rtlCol="0" anchor="ctr" anchorCtr="0">
              <a:noAutofit/>
            </a:bodyPr>
            <a:lstStyle/>
            <a:p>
              <a:pPr lvl="0" algn="ctr">
                <a:spcBef>
                  <a:spcPts val="0"/>
                </a:spcBef>
                <a:spcAft>
                  <a:spcPts val="0"/>
                </a:spcAft>
                <a:buClrTx/>
                <a:buSzTx/>
                <a:buFontTx/>
              </a:pPr>
              <a:r>
                <a:rPr>
                  <a:solidFill>
                    <a:schemeClr val="lt1"/>
                  </a:solidFill>
                  <a:latin typeface="Roboto" panose="02000000000000000000"/>
                  <a:ea typeface="Roboto" panose="02000000000000000000"/>
                  <a:cs typeface="Roboto" panose="02000000000000000000"/>
                  <a:sym typeface="+mn-ea"/>
                </a:rPr>
                <a:t>                 </a:t>
              </a:r>
              <a:endParaRPr>
                <a:solidFill>
                  <a:schemeClr val="lt1"/>
                </a:solidFill>
                <a:latin typeface="Roboto" panose="02000000000000000000"/>
                <a:ea typeface="Roboto" panose="02000000000000000000"/>
                <a:cs typeface="Roboto" panose="02000000000000000000"/>
                <a:sym typeface="+mn-ea"/>
              </a:endParaRPr>
            </a:p>
          </p:txBody>
        </p:sp>
        <p:sp>
          <p:nvSpPr>
            <p:cNvPr id="45" name="Google Shape;590;p11"/>
            <p:cNvSpPr/>
            <p:nvPr/>
          </p:nvSpPr>
          <p:spPr>
            <a:xfrm>
              <a:off x="17936" y="6184"/>
              <a:ext cx="5991" cy="771"/>
            </a:xfrm>
            <a:prstGeom prst="roundRect">
              <a:avLst>
                <a:gd name="adj" fmla="val 16667"/>
              </a:avLst>
            </a:prstGeom>
            <a:solidFill>
              <a:srgbClr val="0097DC"/>
            </a:solidFill>
            <a:ln>
              <a:noFill/>
            </a:ln>
          </p:spPr>
          <p:txBody>
            <a:bodyPr spcFirstLastPara="1" wrap="square" lIns="91425" tIns="45700" rIns="91425" bIns="45700" anchor="ctr" anchorCtr="0">
              <a:noAutofit/>
            </a:bodyPr>
            <a:lstStyle/>
            <a:p>
              <a:pPr algn="l">
                <a:lnSpc>
                  <a:spcPts val="1600"/>
                </a:lnSpc>
                <a:spcAft>
                  <a:spcPts val="600"/>
                </a:spcAft>
                <a:buClrTx/>
                <a:buSzTx/>
                <a:buNone/>
              </a:pPr>
              <a:r>
                <a:rPr lang="en-US" altLang="zh-CN" sz="1500">
                  <a:solidFill>
                    <a:schemeClr val="lt1"/>
                  </a:solidFill>
                  <a:latin typeface="Manrope SemiBold"/>
                  <a:ea typeface="Manrope SemiBold"/>
                  <a:cs typeface="Manrope SemiBold"/>
                  <a:sym typeface="Manrope SemiBold"/>
                </a:rPr>
                <a:t>  Unify Campus Security with XProtect</a:t>
              </a:r>
              <a:endParaRPr lang="en-US" altLang="zh-CN" sz="1500">
                <a:solidFill>
                  <a:schemeClr val="lt1"/>
                </a:solidFill>
                <a:latin typeface="Manrope SemiBold"/>
                <a:ea typeface="Manrope SemiBold"/>
                <a:cs typeface="Manrope SemiBold"/>
                <a:sym typeface="Manrope SemiBold"/>
              </a:endParaRPr>
            </a:p>
          </p:txBody>
        </p:sp>
        <p:sp>
          <p:nvSpPr>
            <p:cNvPr id="66" name="文本框 65"/>
            <p:cNvSpPr txBox="1"/>
            <p:nvPr>
              <p:custDataLst>
                <p:tags r:id="rId51"/>
              </p:custDataLst>
            </p:nvPr>
          </p:nvSpPr>
          <p:spPr>
            <a:xfrm>
              <a:off x="18763" y="8120"/>
              <a:ext cx="5378" cy="651"/>
            </a:xfrm>
            <a:prstGeom prst="rect">
              <a:avLst/>
            </a:prstGeom>
            <a:noFill/>
          </p:spPr>
          <p:txBody>
            <a:bodyPr wrap="square" rtlCol="0">
              <a:noAutofit/>
            </a:bodyPr>
            <a:p>
              <a:pPr indent="0" algn="l">
                <a:lnSpc>
                  <a:spcPct val="100000"/>
                </a:lnSpc>
                <a:spcBef>
                  <a:spcPct val="0"/>
                </a:spcBef>
                <a:spcAft>
                  <a:spcPct val="0"/>
                </a:spcAft>
                <a:buFont typeface="Arial" panose="020B0604020202090204" pitchFamily="34" charset="0"/>
                <a:buNone/>
              </a:pPr>
              <a:r>
                <a:rPr lang="en-US" altLang="zh-CN" sz="1000" b="1" kern="0" spc="-18" dirty="0">
                  <a:solidFill>
                    <a:srgbClr val="595959">
                      <a:alpha val="99000"/>
                    </a:srgbClr>
                  </a:solidFill>
                  <a:latin typeface="Manrope" charset="0"/>
                  <a:ea typeface="Manrope" pitchFamily="34" charset="-122"/>
                  <a:cs typeface="Manrope" pitchFamily="34" charset="-120"/>
                  <a:sym typeface="微软雅黑" charset="-122"/>
                </a:rPr>
                <a:t>Role-Based Permissions</a:t>
              </a:r>
              <a:r>
                <a:rPr lang="en-US" altLang="zh-CN" sz="1000" kern="0" spc="-18" dirty="0">
                  <a:solidFill>
                    <a:srgbClr val="595959">
                      <a:alpha val="99000"/>
                    </a:srgbClr>
                  </a:solidFill>
                  <a:latin typeface="Manrope" charset="0"/>
                  <a:ea typeface="Manrope" pitchFamily="34" charset="-122"/>
                  <a:cs typeface="Manrope" pitchFamily="34" charset="-120"/>
                  <a:sym typeface="微软雅黑" charset="-122"/>
                </a:rPr>
                <a:t>: Give each user access only to the cameras and functions they need</a:t>
              </a:r>
              <a:endParaRPr lang="en-US" altLang="zh-CN" sz="1000" kern="0" spc="-18" dirty="0">
                <a:solidFill>
                  <a:srgbClr val="595959">
                    <a:alpha val="99000"/>
                  </a:srgbClr>
                </a:solidFill>
                <a:latin typeface="Manrope" charset="0"/>
                <a:ea typeface="Manrope" pitchFamily="34" charset="-122"/>
                <a:cs typeface="Manrope" pitchFamily="34" charset="-120"/>
                <a:sym typeface="微软雅黑" charset="-122"/>
              </a:endParaRPr>
            </a:p>
          </p:txBody>
        </p:sp>
        <p:grpSp>
          <p:nvGrpSpPr>
            <p:cNvPr id="61" name="组合 60"/>
            <p:cNvGrpSpPr/>
            <p:nvPr/>
          </p:nvGrpSpPr>
          <p:grpSpPr>
            <a:xfrm>
              <a:off x="18160" y="7158"/>
              <a:ext cx="5589" cy="598"/>
              <a:chOff x="18160" y="7158"/>
              <a:chExt cx="5589" cy="598"/>
            </a:xfrm>
          </p:grpSpPr>
          <p:sp>
            <p:nvSpPr>
              <p:cNvPr id="50" name="文本框 49"/>
              <p:cNvSpPr txBox="1"/>
              <p:nvPr>
                <p:custDataLst>
                  <p:tags r:id="rId52"/>
                </p:custDataLst>
              </p:nvPr>
            </p:nvSpPr>
            <p:spPr>
              <a:xfrm>
                <a:off x="18763" y="7158"/>
                <a:ext cx="4986" cy="599"/>
              </a:xfrm>
              <a:prstGeom prst="rect">
                <a:avLst/>
              </a:prstGeom>
              <a:noFill/>
            </p:spPr>
            <p:txBody>
              <a:bodyPr wrap="square" rtlCol="0">
                <a:noAutofit/>
              </a:bodyPr>
              <a:p>
                <a:pPr indent="0" algn="l">
                  <a:lnSpc>
                    <a:spcPct val="100000"/>
                  </a:lnSpc>
                  <a:spcBef>
                    <a:spcPct val="0"/>
                  </a:spcBef>
                  <a:spcAft>
                    <a:spcPct val="0"/>
                  </a:spcAft>
                  <a:buFont typeface="Arial" panose="020B0604020202090204" pitchFamily="34" charset="0"/>
                  <a:buNone/>
                </a:pPr>
                <a:r>
                  <a:rPr lang="en-US" altLang="zh-CN" sz="1000" b="1" kern="0" spc="-18" dirty="0">
                    <a:solidFill>
                      <a:srgbClr val="595959">
                        <a:alpha val="99000"/>
                      </a:srgbClr>
                    </a:solidFill>
                    <a:latin typeface="Manrope" charset="0"/>
                    <a:ea typeface="Manrope" pitchFamily="34" charset="-122"/>
                    <a:cs typeface="Manrope" pitchFamily="34" charset="-120"/>
                    <a:sym typeface="微软雅黑" charset="-122"/>
                  </a:rPr>
                  <a:t>Centralized Security Operations</a:t>
                </a:r>
                <a:r>
                  <a:rPr lang="en-US" altLang="zh-CN" sz="1000" kern="0" spc="-18" dirty="0">
                    <a:solidFill>
                      <a:srgbClr val="595959">
                        <a:alpha val="99000"/>
                      </a:srgbClr>
                    </a:solidFill>
                    <a:latin typeface="Manrope" charset="0"/>
                    <a:ea typeface="Manrope" pitchFamily="34" charset="-122"/>
                    <a:cs typeface="Manrope" pitchFamily="34" charset="-120"/>
                    <a:sym typeface="微软雅黑" charset="-122"/>
                  </a:rPr>
                  <a:t>: Manage cameras, events &amp; alarms across the entire campus</a:t>
                </a:r>
                <a:endParaRPr lang="en-US" altLang="zh-CN" sz="1000" kern="0" spc="-18" dirty="0">
                  <a:solidFill>
                    <a:srgbClr val="595959">
                      <a:alpha val="99000"/>
                    </a:srgbClr>
                  </a:solidFill>
                  <a:latin typeface="Manrope" charset="0"/>
                  <a:ea typeface="Manrope" pitchFamily="34" charset="-122"/>
                  <a:cs typeface="Manrope" pitchFamily="34" charset="-120"/>
                  <a:sym typeface="微软雅黑" charset="-122"/>
                </a:endParaRPr>
              </a:p>
            </p:txBody>
          </p:sp>
          <p:pic>
            <p:nvPicPr>
              <p:cNvPr id="51" name="图片 50" descr="Deploy-部署-管理-工作流"/>
              <p:cNvPicPr>
                <a:picLocks noChangeAspect="1"/>
              </p:cNvPicPr>
              <p:nvPr/>
            </p:nvPicPr>
            <p:blipFill>
              <a:blip r:embed="rId53">
                <a:extLst>
                  <a:ext uri="{96DAC541-7B7A-43D3-8B79-37D633B846F1}">
                    <asvg:svgBlip xmlns:asvg="http://schemas.microsoft.com/office/drawing/2016/SVG/main" r:embed="rId54"/>
                  </a:ext>
                </a:extLst>
              </a:blip>
              <a:stretch>
                <a:fillRect/>
              </a:stretch>
            </p:blipFill>
            <p:spPr>
              <a:xfrm>
                <a:off x="18160" y="7174"/>
                <a:ext cx="568" cy="567"/>
              </a:xfrm>
              <a:prstGeom prst="rect">
                <a:avLst/>
              </a:prstGeom>
            </p:spPr>
          </p:pic>
        </p:grpSp>
        <p:cxnSp>
          <p:nvCxnSpPr>
            <p:cNvPr id="53" name="直接连接符 52"/>
            <p:cNvCxnSpPr/>
            <p:nvPr>
              <p:custDataLst>
                <p:tags r:id="rId55"/>
              </p:custDataLst>
            </p:nvPr>
          </p:nvCxnSpPr>
          <p:spPr>
            <a:xfrm>
              <a:off x="18148" y="7938"/>
              <a:ext cx="5991" cy="0"/>
            </a:xfrm>
            <a:prstGeom prst="line">
              <a:avLst/>
            </a:prstGeom>
            <a:ln w="6350">
              <a:solidFill>
                <a:schemeClr val="bg1">
                  <a:lumMod val="50000"/>
                  <a:alpha val="20000"/>
                </a:schemeClr>
              </a:solidFill>
            </a:ln>
          </p:spPr>
          <p:style>
            <a:lnRef idx="2">
              <a:schemeClr val="accent1"/>
            </a:lnRef>
            <a:fillRef idx="0">
              <a:srgbClr val="FFFFFF"/>
            </a:fillRef>
            <a:effectRef idx="0">
              <a:srgbClr val="FFFFFF"/>
            </a:effectRef>
            <a:fontRef idx="minor">
              <a:schemeClr val="tx1"/>
            </a:fontRef>
          </p:style>
        </p:cxnSp>
        <p:sp>
          <p:nvSpPr>
            <p:cNvPr id="67" name="文本框 66"/>
            <p:cNvSpPr txBox="1"/>
            <p:nvPr>
              <p:custDataLst>
                <p:tags r:id="rId56"/>
              </p:custDataLst>
            </p:nvPr>
          </p:nvSpPr>
          <p:spPr>
            <a:xfrm>
              <a:off x="18763" y="9134"/>
              <a:ext cx="5711" cy="604"/>
            </a:xfrm>
            <a:prstGeom prst="rect">
              <a:avLst/>
            </a:prstGeom>
            <a:noFill/>
          </p:spPr>
          <p:txBody>
            <a:bodyPr wrap="square" rtlCol="0">
              <a:noAutofit/>
            </a:bodyPr>
            <a:p>
              <a:pPr indent="0" algn="l">
                <a:lnSpc>
                  <a:spcPct val="100000"/>
                </a:lnSpc>
                <a:spcBef>
                  <a:spcPct val="0"/>
                </a:spcBef>
                <a:spcAft>
                  <a:spcPct val="0"/>
                </a:spcAft>
                <a:buFont typeface="Arial" panose="020B0604020202090204" pitchFamily="34" charset="0"/>
                <a:buNone/>
              </a:pPr>
              <a:r>
                <a:rPr lang="en-US" altLang="zh-CN" sz="1000" b="1" kern="0" spc="-18" dirty="0">
                  <a:solidFill>
                    <a:srgbClr val="595959">
                      <a:alpha val="99000"/>
                    </a:srgbClr>
                  </a:solidFill>
                  <a:latin typeface="Manrope" charset="0"/>
                  <a:ea typeface="Manrope" pitchFamily="34" charset="-122"/>
                  <a:cs typeface="Manrope" pitchFamily="34" charset="-120"/>
                  <a:sym typeface="微软雅黑" charset="-122"/>
                </a:rPr>
                <a:t>Video  + IoT Intelligence</a:t>
              </a:r>
              <a:r>
                <a:rPr lang="en-US" altLang="zh-CN" sz="1000" kern="0" spc="-18" dirty="0">
                  <a:solidFill>
                    <a:srgbClr val="595959">
                      <a:alpha val="99000"/>
                    </a:srgbClr>
                  </a:solidFill>
                  <a:latin typeface="Manrope" charset="0"/>
                  <a:ea typeface="Manrope" pitchFamily="34" charset="-122"/>
                  <a:cs typeface="Manrope" pitchFamily="34" charset="-120"/>
                  <a:sym typeface="微软雅黑" charset="-122"/>
                </a:rPr>
                <a:t>: Extend campus awareness beyond video (e.g., fire &amp; smoke, IAQ sensors)</a:t>
              </a:r>
              <a:endParaRPr lang="en-US" altLang="zh-CN" sz="1000" kern="0" spc="-18" dirty="0">
                <a:solidFill>
                  <a:srgbClr val="595959">
                    <a:alpha val="99000"/>
                  </a:srgbClr>
                </a:solidFill>
                <a:latin typeface="Manrope" charset="0"/>
                <a:ea typeface="Manrope" pitchFamily="34" charset="-122"/>
                <a:cs typeface="Manrope" pitchFamily="34" charset="-120"/>
                <a:sym typeface="微软雅黑" charset="-122"/>
              </a:endParaRPr>
            </a:p>
          </p:txBody>
        </p:sp>
        <p:cxnSp>
          <p:nvCxnSpPr>
            <p:cNvPr id="55" name="直接连接符 54"/>
            <p:cNvCxnSpPr/>
            <p:nvPr>
              <p:custDataLst>
                <p:tags r:id="rId57"/>
              </p:custDataLst>
            </p:nvPr>
          </p:nvCxnSpPr>
          <p:spPr>
            <a:xfrm>
              <a:off x="18149" y="8952"/>
              <a:ext cx="5991" cy="0"/>
            </a:xfrm>
            <a:prstGeom prst="line">
              <a:avLst/>
            </a:prstGeom>
            <a:ln w="6350">
              <a:solidFill>
                <a:schemeClr val="bg1">
                  <a:lumMod val="50000"/>
                  <a:alpha val="20000"/>
                </a:schemeClr>
              </a:solidFill>
            </a:ln>
          </p:spPr>
          <p:style>
            <a:lnRef idx="2">
              <a:schemeClr val="accent1"/>
            </a:lnRef>
            <a:fillRef idx="0">
              <a:srgbClr val="FFFFFF"/>
            </a:fillRef>
            <a:effectRef idx="0">
              <a:srgbClr val="FFFFFF"/>
            </a:effectRef>
            <a:fontRef idx="minor">
              <a:schemeClr val="tx1"/>
            </a:fontRef>
          </p:style>
        </p:cxnSp>
        <p:pic>
          <p:nvPicPr>
            <p:cNvPr id="69" name="图片 68" descr="Group 135"/>
            <p:cNvPicPr>
              <a:picLocks noChangeAspect="1"/>
            </p:cNvPicPr>
            <p:nvPr/>
          </p:nvPicPr>
          <p:blipFill>
            <a:blip r:embed="rId58">
              <a:extLst>
                <a:ext uri="{96DAC541-7B7A-43D3-8B79-37D633B846F1}">
                  <asvg:svgBlip xmlns:asvg="http://schemas.microsoft.com/office/drawing/2016/SVG/main" r:embed="rId59"/>
                </a:ext>
              </a:extLst>
            </a:blip>
            <a:stretch>
              <a:fillRect/>
            </a:stretch>
          </p:blipFill>
          <p:spPr>
            <a:xfrm>
              <a:off x="22305" y="9440"/>
              <a:ext cx="1069" cy="275"/>
            </a:xfrm>
            <a:prstGeom prst="rect">
              <a:avLst/>
            </a:prstGeom>
          </p:spPr>
        </p:pic>
        <p:pic>
          <p:nvPicPr>
            <p:cNvPr id="71" name="图片 70" descr="资源 20"/>
            <p:cNvPicPr>
              <a:picLocks noChangeAspect="1"/>
            </p:cNvPicPr>
            <p:nvPr/>
          </p:nvPicPr>
          <p:blipFill>
            <a:blip r:embed="rId60">
              <a:extLst>
                <a:ext uri="{96DAC541-7B7A-43D3-8B79-37D633B846F1}">
                  <asvg:svgBlip xmlns:asvg="http://schemas.microsoft.com/office/drawing/2016/SVG/main" r:embed="rId61"/>
                </a:ext>
              </a:extLst>
            </a:blip>
            <a:stretch>
              <a:fillRect/>
            </a:stretch>
          </p:blipFill>
          <p:spPr>
            <a:xfrm>
              <a:off x="18184" y="9293"/>
              <a:ext cx="573" cy="336"/>
            </a:xfrm>
            <a:prstGeom prst="rect">
              <a:avLst/>
            </a:prstGeom>
          </p:spPr>
        </p:pic>
        <p:pic>
          <p:nvPicPr>
            <p:cNvPr id="72" name="图片 71" descr="人识别"/>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8166" y="8180"/>
              <a:ext cx="567" cy="567"/>
            </a:xfrm>
            <a:prstGeom prst="rect">
              <a:avLst/>
            </a:prstGeom>
          </p:spPr>
        </p:pic>
      </p:grpSp>
      <p:grpSp>
        <p:nvGrpSpPr>
          <p:cNvPr id="151" name="组合 150"/>
          <p:cNvGrpSpPr/>
          <p:nvPr/>
        </p:nvGrpSpPr>
        <p:grpSpPr>
          <a:xfrm>
            <a:off x="551180" y="4968875"/>
            <a:ext cx="6546850" cy="1359535"/>
            <a:chOff x="418" y="7811"/>
            <a:chExt cx="10310" cy="2141"/>
          </a:xfrm>
        </p:grpSpPr>
        <p:sp>
          <p:nvSpPr>
            <p:cNvPr id="9" name="Google Shape;595;p11"/>
            <p:cNvSpPr/>
            <p:nvPr/>
          </p:nvSpPr>
          <p:spPr>
            <a:xfrm>
              <a:off x="430" y="8168"/>
              <a:ext cx="10298" cy="1785"/>
            </a:xfrm>
            <a:prstGeom prst="roundRect">
              <a:avLst>
                <a:gd name="adj" fmla="val 5308"/>
              </a:avLst>
            </a:prstGeom>
            <a:noFill/>
            <a:ln w="12700" cap="flat" cmpd="sng">
              <a:solidFill>
                <a:srgbClr val="F8BD08">
                  <a:alpha val="43921"/>
                </a:srgbClr>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panose="02000000000000000000"/>
                <a:ea typeface="Roboto" panose="02000000000000000000"/>
                <a:cs typeface="Roboto" panose="02000000000000000000"/>
                <a:sym typeface="Roboto" panose="02000000000000000000"/>
              </a:endParaRPr>
            </a:p>
          </p:txBody>
        </p:sp>
        <p:sp>
          <p:nvSpPr>
            <p:cNvPr id="19" name="Google Shape;590;p11"/>
            <p:cNvSpPr/>
            <p:nvPr/>
          </p:nvSpPr>
          <p:spPr>
            <a:xfrm>
              <a:off x="418" y="7811"/>
              <a:ext cx="6195" cy="676"/>
            </a:xfrm>
            <a:prstGeom prst="roundRect">
              <a:avLst>
                <a:gd name="adj" fmla="val 16667"/>
              </a:avLst>
            </a:prstGeom>
            <a:solidFill>
              <a:srgbClr val="FFCC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altLang="zh-CN" sz="1400">
                  <a:solidFill>
                    <a:srgbClr val="333333"/>
                  </a:solidFill>
                  <a:latin typeface="Manrope SemiBold"/>
                  <a:ea typeface="Manrope SemiBold"/>
                  <a:cs typeface="Manrope SemiBold"/>
                  <a:sym typeface="Manrope SemiBold"/>
                </a:rPr>
                <a:t>Smarter Access Control at Every Entry</a:t>
              </a:r>
              <a:endParaRPr lang="en-US" altLang="zh-CN" sz="1400">
                <a:solidFill>
                  <a:srgbClr val="333333"/>
                </a:solidFill>
                <a:latin typeface="Manrope SemiBold"/>
                <a:ea typeface="Manrope SemiBold"/>
                <a:cs typeface="Manrope SemiBold"/>
                <a:sym typeface="Manrope SemiBold"/>
              </a:endParaRPr>
            </a:p>
          </p:txBody>
        </p:sp>
        <p:pic>
          <p:nvPicPr>
            <p:cNvPr id="3" name="Milestone LPR Watch List &amp; Alarm Management">
              <a:hlinkClick r:id="" action="ppaction://media"/>
            </p:cNvPr>
            <p:cNvPicPr/>
            <p:nvPr>
              <a:videoFile r:link="rId62"/>
              <p:extLst>
                <p:ext uri="{DAA4B4D4-6D71-4841-9C94-3DE7FCFB9230}">
                  <p14:media xmlns:p14="http://schemas.microsoft.com/office/powerpoint/2010/main" r:embed="rId63"/>
                </p:ext>
              </p:extLst>
            </p:nvPr>
          </p:nvPicPr>
          <p:blipFill>
            <a:blip r:embed="rId64"/>
            <a:stretch>
              <a:fillRect/>
            </a:stretch>
          </p:blipFill>
          <p:spPr>
            <a:xfrm>
              <a:off x="7738" y="8358"/>
              <a:ext cx="2775" cy="1400"/>
            </a:xfrm>
            <a:prstGeom prst="rect">
              <a:avLst/>
            </a:prstGeom>
          </p:spPr>
        </p:pic>
        <p:grpSp>
          <p:nvGrpSpPr>
            <p:cNvPr id="124" name="组合 123"/>
            <p:cNvGrpSpPr/>
            <p:nvPr/>
          </p:nvGrpSpPr>
          <p:grpSpPr>
            <a:xfrm>
              <a:off x="590" y="8599"/>
              <a:ext cx="5410" cy="434"/>
              <a:chOff x="590" y="8551"/>
              <a:chExt cx="5410" cy="434"/>
            </a:xfrm>
          </p:grpSpPr>
          <p:pic>
            <p:nvPicPr>
              <p:cNvPr id="133" name="图片 132" descr="小点-01"/>
              <p:cNvPicPr>
                <a:picLocks noChangeAspect="1"/>
              </p:cNvPicPr>
              <p:nvPr>
                <p:custDataLst>
                  <p:tags r:id="rId65"/>
                </p:custDataLst>
              </p:nvPr>
            </p:nvPicPr>
            <p:blipFill>
              <a:blip r:embed="rId66">
                <a:extLst>
                  <a:ext uri="{96DAC541-7B7A-43D3-8B79-37D633B846F1}">
                    <asvg:svgBlip xmlns:asvg="http://schemas.microsoft.com/office/drawing/2016/SVG/main" r:embed="rId67"/>
                  </a:ext>
                </a:extLst>
              </a:blip>
              <a:stretch>
                <a:fillRect/>
              </a:stretch>
            </p:blipFill>
            <p:spPr>
              <a:xfrm>
                <a:off x="590" y="8720"/>
                <a:ext cx="128" cy="120"/>
              </a:xfrm>
              <a:prstGeom prst="rect">
                <a:avLst/>
              </a:prstGeom>
            </p:spPr>
          </p:pic>
          <p:sp>
            <p:nvSpPr>
              <p:cNvPr id="134" name="文本框 83"/>
              <p:cNvSpPr txBox="1"/>
              <p:nvPr>
                <p:custDataLst>
                  <p:tags r:id="rId68"/>
                </p:custDataLst>
              </p:nvPr>
            </p:nvSpPr>
            <p:spPr>
              <a:xfrm>
                <a:off x="664" y="8551"/>
                <a:ext cx="5337" cy="434"/>
              </a:xfrm>
              <a:prstGeom prst="rect">
                <a:avLst/>
              </a:prstGeom>
              <a:noFill/>
            </p:spPr>
            <p:txBody>
              <a:bodyPr wrap="square" rtlCol="0">
                <a:spAutoFit/>
              </a:bodyPr>
              <a:p>
                <a:pPr indent="0" algn="l" defTabSz="457200">
                  <a:lnSpc>
                    <a:spcPct val="120000"/>
                  </a:lnSpc>
                  <a:spcBef>
                    <a:spcPts val="0"/>
                  </a:spcBef>
                  <a:spcAft>
                    <a:spcPts val="0"/>
                  </a:spcAft>
                  <a:buClr>
                    <a:srgbClr val="0D58C8"/>
                  </a:buClr>
                  <a:buSzTx/>
                  <a:buFont typeface="Arial" panose="020B0604020202090204" pitchFamily="34" charset="0"/>
                  <a:buNone/>
                  <a:defRPr sz="1800">
                    <a:solidFill>
                      <a:schemeClr val="tx1">
                        <a:alpha val="100000"/>
                      </a:schemeClr>
                    </a:solidFill>
                    <a:latin typeface="Calibri" panose="020F0502020204030204"/>
                    <a:ea typeface="宋体" pitchFamily="2" charset="-122"/>
                    <a:cs typeface="+mn-cs"/>
                  </a:defRPr>
                </a:pPr>
                <a:r>
                  <a:rPr lang="en-US" altLang="zh-CN" sz="1000" kern="0" spc="-18" dirty="0">
                    <a:solidFill>
                      <a:srgbClr val="FFCC48">
                        <a:alpha val="99000"/>
                      </a:srgbClr>
                    </a:solidFill>
                    <a:latin typeface="Manrope SemiBold" charset="0"/>
                    <a:ea typeface="Manrope" pitchFamily="34" charset="-122"/>
                    <a:cs typeface="Manrope SemiBold" charset="0"/>
                    <a:sym typeface="+mn-ea"/>
                  </a:rPr>
                  <a:t>&gt;98% ANPR accuracy </a:t>
                </a:r>
                <a:r>
                  <a:rPr lang="en-US" altLang="zh-CN" sz="1000" kern="0" spc="-18" dirty="0">
                    <a:solidFill>
                      <a:srgbClr val="666666">
                        <a:alpha val="99000"/>
                      </a:srgbClr>
                    </a:solidFill>
                    <a:latin typeface="Manrope" charset="0"/>
                    <a:ea typeface="Manrope" pitchFamily="34" charset="-122"/>
                    <a:cs typeface="Manrope" charset="0"/>
                    <a:sym typeface="+mn-ea"/>
                  </a:rPr>
                  <a:t>for reliable vehicle identification</a:t>
                </a:r>
                <a:endParaRPr lang="en-US" altLang="zh-CN" sz="1000" kern="0" spc="-18" dirty="0">
                  <a:solidFill>
                    <a:srgbClr val="666666">
                      <a:alpha val="99000"/>
                    </a:srgbClr>
                  </a:solidFill>
                  <a:latin typeface="Manrope" charset="0"/>
                  <a:ea typeface="Manrope" pitchFamily="34" charset="-122"/>
                  <a:cs typeface="Manrope" charset="0"/>
                  <a:sym typeface="+mn-ea"/>
                </a:endParaRPr>
              </a:p>
            </p:txBody>
          </p:sp>
        </p:grpSp>
        <p:grpSp>
          <p:nvGrpSpPr>
            <p:cNvPr id="125" name="组合 124"/>
            <p:cNvGrpSpPr/>
            <p:nvPr/>
          </p:nvGrpSpPr>
          <p:grpSpPr>
            <a:xfrm>
              <a:off x="581" y="8993"/>
              <a:ext cx="5419" cy="434"/>
              <a:chOff x="581" y="9030"/>
              <a:chExt cx="5419" cy="434"/>
            </a:xfrm>
          </p:grpSpPr>
          <p:pic>
            <p:nvPicPr>
              <p:cNvPr id="136" name="图片 135" descr="小点-01"/>
              <p:cNvPicPr>
                <a:picLocks noChangeAspect="1"/>
              </p:cNvPicPr>
              <p:nvPr>
                <p:custDataLst>
                  <p:tags r:id="rId69"/>
                </p:custDataLst>
              </p:nvPr>
            </p:nvPicPr>
            <p:blipFill>
              <a:blip r:embed="rId66">
                <a:extLst>
                  <a:ext uri="{96DAC541-7B7A-43D3-8B79-37D633B846F1}">
                    <asvg:svgBlip xmlns:asvg="http://schemas.microsoft.com/office/drawing/2016/SVG/main" r:embed="rId67"/>
                  </a:ext>
                </a:extLst>
              </a:blip>
              <a:stretch>
                <a:fillRect/>
              </a:stretch>
            </p:blipFill>
            <p:spPr>
              <a:xfrm>
                <a:off x="581" y="9205"/>
                <a:ext cx="128" cy="120"/>
              </a:xfrm>
              <a:prstGeom prst="rect">
                <a:avLst/>
              </a:prstGeom>
            </p:spPr>
          </p:pic>
          <p:sp>
            <p:nvSpPr>
              <p:cNvPr id="137" name="文本框 83"/>
              <p:cNvSpPr txBox="1"/>
              <p:nvPr>
                <p:custDataLst>
                  <p:tags r:id="rId70"/>
                </p:custDataLst>
              </p:nvPr>
            </p:nvSpPr>
            <p:spPr>
              <a:xfrm>
                <a:off x="664" y="9030"/>
                <a:ext cx="5337" cy="434"/>
              </a:xfrm>
              <a:prstGeom prst="rect">
                <a:avLst/>
              </a:prstGeom>
              <a:noFill/>
            </p:spPr>
            <p:txBody>
              <a:bodyPr wrap="square" rtlCol="0">
                <a:spAutoFit/>
              </a:bodyPr>
              <a:p>
                <a:pPr indent="0" algn="l" defTabSz="457200">
                  <a:lnSpc>
                    <a:spcPct val="120000"/>
                  </a:lnSpc>
                  <a:spcBef>
                    <a:spcPts val="0"/>
                  </a:spcBef>
                  <a:spcAft>
                    <a:spcPts val="0"/>
                  </a:spcAft>
                  <a:buClr>
                    <a:srgbClr val="0D58C8"/>
                  </a:buClr>
                  <a:buSzTx/>
                  <a:buFont typeface="Arial" panose="020B0604020202090204" pitchFamily="34" charset="0"/>
                  <a:buNone/>
                  <a:defRPr sz="1800">
                    <a:solidFill>
                      <a:schemeClr val="tx1">
                        <a:alpha val="100000"/>
                      </a:schemeClr>
                    </a:solidFill>
                    <a:latin typeface="Calibri" panose="020F0502020204030204"/>
                    <a:ea typeface="宋体" pitchFamily="2" charset="-122"/>
                    <a:cs typeface="+mn-cs"/>
                  </a:defRPr>
                </a:pPr>
                <a:r>
                  <a:rPr lang="en-US" altLang="zh-CN" sz="1000" kern="0" spc="-18" dirty="0">
                    <a:solidFill>
                      <a:srgbClr val="666666">
                        <a:alpha val="99000"/>
                      </a:srgbClr>
                    </a:solidFill>
                    <a:latin typeface="Manrope" charset="0"/>
                    <a:ea typeface="Manrope" pitchFamily="34" charset="-122"/>
                    <a:cs typeface="Manrope" charset="0"/>
                    <a:sym typeface="+mn-ea"/>
                  </a:rPr>
                  <a:t>Up to</a:t>
                </a:r>
                <a:r>
                  <a:rPr lang="en-US" altLang="zh-CN" sz="1000" kern="0" spc="-18" dirty="0">
                    <a:solidFill>
                      <a:srgbClr val="FFCC48">
                        <a:alpha val="99000"/>
                      </a:srgbClr>
                    </a:solidFill>
                    <a:latin typeface="Manrope SemiBold" charset="0"/>
                    <a:ea typeface="Manrope" pitchFamily="34" charset="-122"/>
                    <a:cs typeface="Manrope SemiBold" charset="0"/>
                    <a:sym typeface="+mn-ea"/>
                  </a:rPr>
                  <a:t> 72° </a:t>
                </a:r>
                <a:r>
                  <a:rPr lang="en-US" altLang="zh-CN" sz="1000" kern="0" spc="-18" dirty="0">
                    <a:solidFill>
                      <a:srgbClr val="666666">
                        <a:alpha val="99000"/>
                      </a:srgbClr>
                    </a:solidFill>
                    <a:latin typeface="Manrope" charset="0"/>
                    <a:ea typeface="Manrope" pitchFamily="34" charset="-122"/>
                    <a:cs typeface="Manrope" charset="0"/>
                    <a:sym typeface="+mn-ea"/>
                  </a:rPr>
                  <a:t>recognition for greater installation flexibility</a:t>
                </a:r>
                <a:endParaRPr lang="en-US" altLang="zh-CN" sz="1000" kern="0" spc="-18" dirty="0">
                  <a:solidFill>
                    <a:srgbClr val="666666">
                      <a:alpha val="99000"/>
                    </a:srgbClr>
                  </a:solidFill>
                  <a:latin typeface="Manrope" charset="0"/>
                  <a:ea typeface="Manrope" pitchFamily="34" charset="-122"/>
                  <a:cs typeface="Manrope" charset="0"/>
                  <a:sym typeface="+mn-ea"/>
                </a:endParaRPr>
              </a:p>
            </p:txBody>
          </p:sp>
        </p:grpSp>
        <p:grpSp>
          <p:nvGrpSpPr>
            <p:cNvPr id="141" name="组合 140"/>
            <p:cNvGrpSpPr/>
            <p:nvPr/>
          </p:nvGrpSpPr>
          <p:grpSpPr>
            <a:xfrm>
              <a:off x="581" y="9387"/>
              <a:ext cx="7751" cy="434"/>
              <a:chOff x="581" y="9530"/>
              <a:chExt cx="7751" cy="434"/>
            </a:xfrm>
          </p:grpSpPr>
          <p:pic>
            <p:nvPicPr>
              <p:cNvPr id="139" name="图片 138" descr="小点-01"/>
              <p:cNvPicPr>
                <a:picLocks noChangeAspect="1"/>
              </p:cNvPicPr>
              <p:nvPr>
                <p:custDataLst>
                  <p:tags r:id="rId71"/>
                </p:custDataLst>
              </p:nvPr>
            </p:nvPicPr>
            <p:blipFill>
              <a:blip r:embed="rId66">
                <a:extLst>
                  <a:ext uri="{96DAC541-7B7A-43D3-8B79-37D633B846F1}">
                    <asvg:svgBlip xmlns:asvg="http://schemas.microsoft.com/office/drawing/2016/SVG/main" r:embed="rId67"/>
                  </a:ext>
                </a:extLst>
              </a:blip>
              <a:stretch>
                <a:fillRect/>
              </a:stretch>
            </p:blipFill>
            <p:spPr>
              <a:xfrm>
                <a:off x="581" y="9699"/>
                <a:ext cx="128" cy="120"/>
              </a:xfrm>
              <a:prstGeom prst="rect">
                <a:avLst/>
              </a:prstGeom>
            </p:spPr>
          </p:pic>
          <p:sp>
            <p:nvSpPr>
              <p:cNvPr id="140" name="文本框 83"/>
              <p:cNvSpPr txBox="1"/>
              <p:nvPr>
                <p:custDataLst>
                  <p:tags r:id="rId72"/>
                </p:custDataLst>
              </p:nvPr>
            </p:nvSpPr>
            <p:spPr>
              <a:xfrm>
                <a:off x="664" y="9530"/>
                <a:ext cx="7669" cy="434"/>
              </a:xfrm>
              <a:prstGeom prst="rect">
                <a:avLst/>
              </a:prstGeom>
              <a:noFill/>
            </p:spPr>
            <p:txBody>
              <a:bodyPr wrap="square" rtlCol="0">
                <a:spAutoFit/>
              </a:bodyPr>
              <a:p>
                <a:pPr indent="0" algn="l" defTabSz="457200">
                  <a:lnSpc>
                    <a:spcPct val="120000"/>
                  </a:lnSpc>
                  <a:spcBef>
                    <a:spcPts val="0"/>
                  </a:spcBef>
                  <a:spcAft>
                    <a:spcPts val="0"/>
                  </a:spcAft>
                  <a:buClr>
                    <a:srgbClr val="0D58C8"/>
                  </a:buClr>
                  <a:buSzTx/>
                  <a:buFont typeface="Arial" panose="020B0604020202090204" pitchFamily="34" charset="0"/>
                  <a:buNone/>
                  <a:defRPr sz="1800">
                    <a:solidFill>
                      <a:schemeClr val="tx1">
                        <a:alpha val="100000"/>
                      </a:schemeClr>
                    </a:solidFill>
                    <a:latin typeface="Calibri" panose="020F0502020204030204"/>
                    <a:ea typeface="宋体" pitchFamily="2" charset="-122"/>
                    <a:cs typeface="+mn-cs"/>
                  </a:defRPr>
                </a:pPr>
                <a:r>
                  <a:rPr lang="en-US" altLang="zh-CN" sz="1000" kern="0" spc="-18" dirty="0">
                    <a:solidFill>
                      <a:srgbClr val="FFCC48">
                        <a:alpha val="99000"/>
                      </a:srgbClr>
                    </a:solidFill>
                    <a:latin typeface="Manrope SemiBold" charset="0"/>
                    <a:ea typeface="Manrope" pitchFamily="34" charset="-122"/>
                    <a:cs typeface="Manrope SemiBold" charset="0"/>
                    <a:sym typeface="+mn-ea"/>
                  </a:rPr>
                  <a:t>Allowlist &amp; blocklist </a:t>
                </a:r>
                <a:r>
                  <a:rPr lang="en-US" altLang="zh-CN" sz="1000" kern="0" spc="-18" dirty="0">
                    <a:solidFill>
                      <a:srgbClr val="666666">
                        <a:alpha val="99000"/>
                      </a:srgbClr>
                    </a:solidFill>
                    <a:latin typeface="Manrope" charset="0"/>
                    <a:ea typeface="Manrope" pitchFamily="34" charset="-122"/>
                    <a:cs typeface="Manrope" charset="0"/>
                    <a:sym typeface="+mn-ea"/>
                  </a:rPr>
                  <a:t>for automated access control (up to 100,000 records)</a:t>
                </a:r>
                <a:endParaRPr lang="en-US" altLang="zh-CN" sz="1000" kern="0" spc="-18" dirty="0">
                  <a:solidFill>
                    <a:srgbClr val="666666">
                      <a:alpha val="99000"/>
                    </a:srgbClr>
                  </a:solidFill>
                  <a:latin typeface="Manrope" charset="0"/>
                  <a:ea typeface="Manrope" pitchFamily="34" charset="-122"/>
                  <a:cs typeface="Manrope" charset="0"/>
                  <a:sym typeface="+mn-ea"/>
                </a:endParaRPr>
              </a:p>
            </p:txBody>
          </p:sp>
        </p:grpSp>
        <p:pic>
          <p:nvPicPr>
            <p:cNvPr id="108" name="图片 107" descr="No Plate-无车牌-禁止通行-01"/>
            <p:cNvPicPr>
              <a:picLocks noChangeAspect="1"/>
            </p:cNvPicPr>
            <p:nvPr/>
          </p:nvPicPr>
          <p:blipFill>
            <a:blip r:embed="rId73">
              <a:extLst>
                <a:ext uri="{96DAC541-7B7A-43D3-8B79-37D633B846F1}">
                  <asvg:svgBlip xmlns:asvg="http://schemas.microsoft.com/office/drawing/2016/SVG/main" r:embed="rId74"/>
                </a:ext>
              </a:extLst>
            </a:blip>
            <a:stretch>
              <a:fillRect/>
            </a:stretch>
          </p:blipFill>
          <p:spPr>
            <a:xfrm>
              <a:off x="5846" y="7866"/>
              <a:ext cx="567" cy="567"/>
            </a:xfrm>
            <a:prstGeom prst="rect">
              <a:avLst/>
            </a:prstGeom>
          </p:spPr>
        </p:pic>
      </p:grpSp>
      <p:grpSp>
        <p:nvGrpSpPr>
          <p:cNvPr id="154" name="组合 153"/>
          <p:cNvGrpSpPr/>
          <p:nvPr/>
        </p:nvGrpSpPr>
        <p:grpSpPr>
          <a:xfrm>
            <a:off x="7616825" y="1038860"/>
            <a:ext cx="4224020" cy="2603500"/>
            <a:chOff x="12187" y="1518"/>
            <a:chExt cx="6652" cy="4100"/>
          </a:xfrm>
        </p:grpSpPr>
        <p:grpSp>
          <p:nvGrpSpPr>
            <p:cNvPr id="86" name="组合 85"/>
            <p:cNvGrpSpPr/>
            <p:nvPr/>
          </p:nvGrpSpPr>
          <p:grpSpPr>
            <a:xfrm>
              <a:off x="12187" y="1518"/>
              <a:ext cx="6653" cy="4100"/>
              <a:chOff x="12331" y="1950"/>
              <a:chExt cx="6653" cy="4100"/>
            </a:xfrm>
          </p:grpSpPr>
          <p:sp>
            <p:nvSpPr>
              <p:cNvPr id="595" name="Google Shape;595;p11"/>
              <p:cNvSpPr/>
              <p:nvPr/>
            </p:nvSpPr>
            <p:spPr>
              <a:xfrm>
                <a:off x="12343" y="2292"/>
                <a:ext cx="6578" cy="3758"/>
              </a:xfrm>
              <a:prstGeom prst="roundRect">
                <a:avLst>
                  <a:gd name="adj" fmla="val 5308"/>
                </a:avLst>
              </a:prstGeom>
              <a:noFill/>
              <a:ln w="12700" cap="flat" cmpd="sng">
                <a:solidFill>
                  <a:srgbClr val="30C58E">
                    <a:alpha val="43921"/>
                  </a:srgbClr>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panose="02000000000000000000"/>
                  <a:ea typeface="Roboto" panose="02000000000000000000"/>
                  <a:cs typeface="Roboto" panose="02000000000000000000"/>
                  <a:sym typeface="Roboto" panose="02000000000000000000"/>
                </a:endParaRPr>
              </a:p>
            </p:txBody>
          </p:sp>
          <p:sp>
            <p:nvSpPr>
              <p:cNvPr id="35" name="Google Shape;590;p11"/>
              <p:cNvSpPr/>
              <p:nvPr/>
            </p:nvSpPr>
            <p:spPr>
              <a:xfrm>
                <a:off x="12331" y="1950"/>
                <a:ext cx="5405" cy="627"/>
              </a:xfrm>
              <a:prstGeom prst="roundRect">
                <a:avLst>
                  <a:gd name="adj" fmla="val 16667"/>
                </a:avLst>
              </a:prstGeom>
              <a:solidFill>
                <a:srgbClr val="30C5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1400">
                    <a:solidFill>
                      <a:schemeClr val="lt1"/>
                    </a:solidFill>
                    <a:latin typeface="Manrope SemiBold"/>
                    <a:ea typeface="Manrope SemiBold"/>
                    <a:cs typeface="Manrope SemiBold"/>
                    <a:sym typeface="Manrope SemiBold"/>
                  </a:rPr>
                  <a:t>   </a:t>
                </a:r>
                <a:r>
                  <a:rPr lang="en-US" altLang="zh-CN" sz="1400">
                    <a:solidFill>
                      <a:schemeClr val="lt1"/>
                    </a:solidFill>
                    <a:latin typeface="Manrope SemiBold"/>
                    <a:ea typeface="Manrope SemiBold"/>
                    <a:cs typeface="Manrope SemiBold"/>
                    <a:sym typeface="Manrope SemiBold"/>
                  </a:rPr>
                  <a:t>Wide-Area Coverage for Open Areas</a:t>
                </a:r>
                <a:endParaRPr lang="en-US" altLang="zh-CN" sz="1400">
                  <a:solidFill>
                    <a:schemeClr val="lt1"/>
                  </a:solidFill>
                  <a:latin typeface="Manrope SemiBold"/>
                  <a:ea typeface="Manrope SemiBold"/>
                  <a:cs typeface="Manrope SemiBold"/>
                  <a:sym typeface="Manrope SemiBold"/>
                </a:endParaRPr>
              </a:p>
            </p:txBody>
          </p:sp>
          <p:pic>
            <p:nvPicPr>
              <p:cNvPr id="145" name="图片 144" descr="小点-01"/>
              <p:cNvPicPr>
                <a:picLocks noChangeAspect="1"/>
              </p:cNvPicPr>
              <p:nvPr>
                <p:custDataLst>
                  <p:tags r:id="rId75"/>
                </p:custDataLst>
              </p:nvPr>
            </p:nvPicPr>
            <p:blipFill>
              <a:blip r:embed="rId76">
                <a:extLst>
                  <a:ext uri="{96DAC541-7B7A-43D3-8B79-37D633B846F1}">
                    <asvg:svgBlip xmlns:asvg="http://schemas.microsoft.com/office/drawing/2016/SVG/main" r:embed="rId77"/>
                  </a:ext>
                </a:extLst>
              </a:blip>
              <a:stretch>
                <a:fillRect/>
              </a:stretch>
            </p:blipFill>
            <p:spPr>
              <a:xfrm>
                <a:off x="12486" y="2855"/>
                <a:ext cx="139" cy="120"/>
              </a:xfrm>
              <a:prstGeom prst="rect">
                <a:avLst/>
              </a:prstGeom>
            </p:spPr>
          </p:pic>
          <p:sp>
            <p:nvSpPr>
              <p:cNvPr id="146" name="文本框 83"/>
              <p:cNvSpPr txBox="1"/>
              <p:nvPr>
                <p:custDataLst>
                  <p:tags r:id="rId78"/>
                </p:custDataLst>
              </p:nvPr>
            </p:nvSpPr>
            <p:spPr>
              <a:xfrm>
                <a:off x="12564" y="2670"/>
                <a:ext cx="6420" cy="434"/>
              </a:xfrm>
              <a:prstGeom prst="rect">
                <a:avLst/>
              </a:prstGeom>
              <a:noFill/>
            </p:spPr>
            <p:txBody>
              <a:bodyPr wrap="square" rtlCol="0">
                <a:spAutoFit/>
              </a:bodyPr>
              <a:p>
                <a:pPr indent="0" algn="l" defTabSz="457200">
                  <a:lnSpc>
                    <a:spcPct val="120000"/>
                  </a:lnSpc>
                  <a:spcBef>
                    <a:spcPts val="0"/>
                  </a:spcBef>
                  <a:spcAft>
                    <a:spcPts val="0"/>
                  </a:spcAft>
                  <a:buClr>
                    <a:srgbClr val="0D58C8"/>
                  </a:buClr>
                  <a:buSzTx/>
                  <a:buFont typeface="Arial" panose="020B0604020202090204" pitchFamily="34" charset="0"/>
                  <a:buNone/>
                  <a:defRPr sz="1800">
                    <a:solidFill>
                      <a:schemeClr val="tx1">
                        <a:alpha val="100000"/>
                      </a:schemeClr>
                    </a:solidFill>
                    <a:latin typeface="Calibri" panose="020F0502020204030204"/>
                    <a:ea typeface="宋体" pitchFamily="2" charset="-122"/>
                    <a:cs typeface="+mn-cs"/>
                  </a:defRPr>
                </a:pPr>
                <a:r>
                  <a:rPr lang="en-US" altLang="zh-CN" sz="1000" kern="0" spc="-18" dirty="0">
                    <a:solidFill>
                      <a:srgbClr val="30C58E">
                        <a:alpha val="99000"/>
                      </a:srgbClr>
                    </a:solidFill>
                    <a:latin typeface="Manrope" charset="0"/>
                    <a:ea typeface="Manrope" pitchFamily="34" charset="-122"/>
                    <a:cs typeface="Manrope" charset="0"/>
                    <a:sym typeface="+mn-ea"/>
                  </a:rPr>
                  <a:t>180° panoramic coverage </a:t>
                </a:r>
                <a:r>
                  <a:rPr lang="en-US" altLang="zh-CN" sz="1000" kern="0" spc="-18" dirty="0">
                    <a:solidFill>
                      <a:srgbClr val="666666">
                        <a:alpha val="99000"/>
                      </a:srgbClr>
                    </a:solidFill>
                    <a:latin typeface="Manrope" charset="0"/>
                    <a:ea typeface="Manrope" pitchFamily="34" charset="-122"/>
                    <a:cs typeface="Manrope" charset="0"/>
                    <a:sym typeface="+mn-ea"/>
                  </a:rPr>
                  <a:t>minimizes blind spots &amp; camera coount </a:t>
                </a:r>
                <a:endParaRPr lang="en-US" altLang="zh-CN" sz="1000" kern="0" spc="-18" dirty="0">
                  <a:solidFill>
                    <a:srgbClr val="666666">
                      <a:alpha val="99000"/>
                    </a:srgbClr>
                  </a:solidFill>
                  <a:latin typeface="Manrope" charset="0"/>
                  <a:ea typeface="Manrope" pitchFamily="34" charset="-122"/>
                  <a:cs typeface="Manrope" charset="0"/>
                  <a:sym typeface="+mn-ea"/>
                </a:endParaRPr>
              </a:p>
            </p:txBody>
          </p:sp>
          <p:pic>
            <p:nvPicPr>
              <p:cNvPr id="149" name="图片 148" descr="小点-01"/>
              <p:cNvPicPr>
                <a:picLocks noChangeAspect="1"/>
              </p:cNvPicPr>
              <p:nvPr>
                <p:custDataLst>
                  <p:tags r:id="rId79"/>
                </p:custDataLst>
              </p:nvPr>
            </p:nvPicPr>
            <p:blipFill>
              <a:blip r:embed="rId76">
                <a:extLst>
                  <a:ext uri="{96DAC541-7B7A-43D3-8B79-37D633B846F1}">
                    <asvg:svgBlip xmlns:asvg="http://schemas.microsoft.com/office/drawing/2016/SVG/main" r:embed="rId77"/>
                  </a:ext>
                </a:extLst>
              </a:blip>
              <a:stretch>
                <a:fillRect/>
              </a:stretch>
            </p:blipFill>
            <p:spPr>
              <a:xfrm>
                <a:off x="12486" y="3221"/>
                <a:ext cx="139" cy="120"/>
              </a:xfrm>
              <a:prstGeom prst="rect">
                <a:avLst/>
              </a:prstGeom>
            </p:spPr>
          </p:pic>
          <p:sp>
            <p:nvSpPr>
              <p:cNvPr id="150" name="文本框 83"/>
              <p:cNvSpPr txBox="1"/>
              <p:nvPr>
                <p:custDataLst>
                  <p:tags r:id="rId80"/>
                </p:custDataLst>
              </p:nvPr>
            </p:nvSpPr>
            <p:spPr>
              <a:xfrm>
                <a:off x="12564" y="3036"/>
                <a:ext cx="6420" cy="434"/>
              </a:xfrm>
              <a:prstGeom prst="rect">
                <a:avLst/>
              </a:prstGeom>
              <a:noFill/>
            </p:spPr>
            <p:txBody>
              <a:bodyPr wrap="square" rtlCol="0">
                <a:spAutoFit/>
              </a:bodyPr>
              <a:p>
                <a:pPr indent="0" algn="l" defTabSz="457200">
                  <a:lnSpc>
                    <a:spcPct val="120000"/>
                  </a:lnSpc>
                  <a:spcBef>
                    <a:spcPts val="0"/>
                  </a:spcBef>
                  <a:spcAft>
                    <a:spcPts val="0"/>
                  </a:spcAft>
                  <a:buClr>
                    <a:srgbClr val="0D58C8"/>
                  </a:buClr>
                  <a:buSzTx/>
                  <a:buFont typeface="Arial" panose="020B0604020202090204" pitchFamily="34" charset="0"/>
                  <a:buNone/>
                  <a:defRPr sz="1800">
                    <a:solidFill>
                      <a:schemeClr val="tx1">
                        <a:alpha val="100000"/>
                      </a:schemeClr>
                    </a:solidFill>
                    <a:latin typeface="Calibri" panose="020F0502020204030204"/>
                    <a:ea typeface="宋体" pitchFamily="2" charset="-122"/>
                    <a:cs typeface="+mn-cs"/>
                  </a:defRPr>
                </a:pPr>
                <a:r>
                  <a:rPr lang="en-US" altLang="zh-CN" sz="1000" kern="0" spc="-18" dirty="0">
                    <a:solidFill>
                      <a:srgbClr val="30C58E">
                        <a:alpha val="99000"/>
                      </a:srgbClr>
                    </a:solidFill>
                    <a:latin typeface="Manrope" charset="0"/>
                    <a:ea typeface="Manrope" pitchFamily="34" charset="-122"/>
                    <a:cs typeface="Manrope" charset="0"/>
                    <a:sym typeface="+mn-ea"/>
                  </a:rPr>
                  <a:t>Auto-tracking </a:t>
                </a:r>
                <a:r>
                  <a:rPr lang="en-US" altLang="zh-CN" sz="1000" kern="0" spc="-18" dirty="0">
                    <a:solidFill>
                      <a:srgbClr val="666666">
                        <a:alpha val="99000"/>
                      </a:srgbClr>
                    </a:solidFill>
                    <a:latin typeface="Manrope" charset="0"/>
                    <a:ea typeface="Manrope" pitchFamily="34" charset="-122"/>
                    <a:cs typeface="Manrope" charset="0"/>
                    <a:sym typeface="+mn-ea"/>
                  </a:rPr>
                  <a:t>maintains continuous awareness of moving activity</a:t>
                </a:r>
                <a:endParaRPr lang="en-US" altLang="zh-CN" sz="1000" kern="0" spc="-18" dirty="0">
                  <a:solidFill>
                    <a:srgbClr val="666666">
                      <a:alpha val="99000"/>
                    </a:srgbClr>
                  </a:solidFill>
                  <a:latin typeface="Manrope" charset="0"/>
                  <a:ea typeface="Manrope" pitchFamily="34" charset="-122"/>
                  <a:cs typeface="Manrope" charset="0"/>
                  <a:sym typeface="+mn-ea"/>
                </a:endParaRPr>
              </a:p>
            </p:txBody>
          </p:sp>
        </p:grpSp>
        <p:pic>
          <p:nvPicPr>
            <p:cNvPr id="153" name="图片 152" descr="180°"/>
            <p:cNvPicPr>
              <a:picLocks noChangeAspect="1"/>
            </p:cNvPicPr>
            <p:nvPr/>
          </p:nvPicPr>
          <p:blipFill>
            <a:blip r:embed="rId81"/>
            <a:stretch>
              <a:fillRect/>
            </a:stretch>
          </p:blipFill>
          <p:spPr>
            <a:xfrm>
              <a:off x="12912" y="3113"/>
              <a:ext cx="5610" cy="2369"/>
            </a:xfrm>
            <a:prstGeom prst="rect">
              <a:avLst/>
            </a:prstGeom>
          </p:spPr>
        </p:pic>
      </p:grpSp>
      <p:grpSp>
        <p:nvGrpSpPr>
          <p:cNvPr id="102" name="组合 101"/>
          <p:cNvGrpSpPr/>
          <p:nvPr/>
        </p:nvGrpSpPr>
        <p:grpSpPr>
          <a:xfrm>
            <a:off x="4464050" y="1819275"/>
            <a:ext cx="3702685" cy="3702685"/>
            <a:chOff x="7096" y="2521"/>
            <a:chExt cx="6190" cy="6190"/>
          </a:xfrm>
        </p:grpSpPr>
        <p:pic>
          <p:nvPicPr>
            <p:cNvPr id="2" name="图片 1" descr="C:/Users/admin/Desktop/学校.png学校"/>
            <p:cNvPicPr>
              <a:picLocks noChangeAspect="1"/>
            </p:cNvPicPr>
            <p:nvPr/>
          </p:nvPicPr>
          <p:blipFill>
            <a:blip r:embed="rId82"/>
            <a:srcRect b="12"/>
            <a:stretch>
              <a:fillRect/>
            </a:stretch>
          </p:blipFill>
          <p:spPr>
            <a:xfrm>
              <a:off x="7096" y="2521"/>
              <a:ext cx="6190" cy="6190"/>
            </a:xfrm>
            <a:prstGeom prst="rect">
              <a:avLst/>
            </a:prstGeom>
            <a:effectLst>
              <a:outerShdw blurRad="38100" dist="25400" dir="4800000" algn="tl" rotWithShape="0">
                <a:prstClr val="black">
                  <a:alpha val="20000"/>
                </a:prstClr>
              </a:outerShdw>
            </a:effectLst>
          </p:spPr>
        </p:pic>
        <p:grpSp>
          <p:nvGrpSpPr>
            <p:cNvPr id="103" name="组合 15"/>
            <p:cNvGrpSpPr/>
            <p:nvPr/>
          </p:nvGrpSpPr>
          <p:grpSpPr>
            <a:xfrm rot="0">
              <a:off x="10220" y="4995"/>
              <a:ext cx="502" cy="502"/>
              <a:chOff x="6938" y="3164"/>
              <a:chExt cx="276" cy="276"/>
            </a:xfrm>
          </p:grpSpPr>
          <p:sp>
            <p:nvSpPr>
              <p:cNvPr id="104" name="椭圆 18"/>
              <p:cNvSpPr/>
              <p:nvPr/>
            </p:nvSpPr>
            <p:spPr>
              <a:xfrm>
                <a:off x="6938" y="3164"/>
                <a:ext cx="276" cy="276"/>
              </a:xfrm>
              <a:prstGeom prst="ellipse">
                <a:avLst/>
              </a:prstGeom>
              <a:solidFill>
                <a:srgbClr val="30C58E">
                  <a:alpha val="50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Noto Sans SC" panose="020B0200000000000000" charset="-122"/>
                  <a:ea typeface="Noto Sans SC" panose="020B0200000000000000" charset="-122"/>
                </a:endParaRPr>
              </a:p>
            </p:txBody>
          </p:sp>
          <p:sp>
            <p:nvSpPr>
              <p:cNvPr id="105" name="椭圆 23"/>
              <p:cNvSpPr/>
              <p:nvPr/>
            </p:nvSpPr>
            <p:spPr>
              <a:xfrm>
                <a:off x="6991" y="3217"/>
                <a:ext cx="170" cy="170"/>
              </a:xfrm>
              <a:prstGeom prst="ellipse">
                <a:avLst/>
              </a:prstGeom>
              <a:solidFill>
                <a:srgbClr val="30C58E"/>
              </a:solidFill>
              <a:ln>
                <a:solidFill>
                  <a:schemeClr val="bg1"/>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Noto Sans SC" panose="020B0200000000000000" charset="-122"/>
                  <a:ea typeface="Noto Sans SC" panose="020B0200000000000000" charset="-122"/>
                </a:endParaRPr>
              </a:p>
            </p:txBody>
          </p:sp>
        </p:grpSp>
        <p:grpSp>
          <p:nvGrpSpPr>
            <p:cNvPr id="11" name="组合 15"/>
            <p:cNvGrpSpPr/>
            <p:nvPr/>
          </p:nvGrpSpPr>
          <p:grpSpPr>
            <a:xfrm rot="0">
              <a:off x="8231" y="3997"/>
              <a:ext cx="502" cy="502"/>
              <a:chOff x="6928" y="3168"/>
              <a:chExt cx="276" cy="276"/>
            </a:xfrm>
          </p:grpSpPr>
          <p:sp>
            <p:nvSpPr>
              <p:cNvPr id="12" name="椭圆 18"/>
              <p:cNvSpPr/>
              <p:nvPr/>
            </p:nvSpPr>
            <p:spPr>
              <a:xfrm>
                <a:off x="6928" y="3168"/>
                <a:ext cx="276" cy="276"/>
              </a:xfrm>
              <a:prstGeom prst="ellipse">
                <a:avLst/>
              </a:prstGeom>
              <a:solidFill>
                <a:schemeClr val="bg1">
                  <a:lumMod val="75000"/>
                  <a:alpha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Noto Sans SC" panose="020B0200000000000000" charset="-122"/>
                  <a:ea typeface="Noto Sans SC" panose="020B0200000000000000" charset="-122"/>
                </a:endParaRPr>
              </a:p>
            </p:txBody>
          </p:sp>
          <p:sp>
            <p:nvSpPr>
              <p:cNvPr id="13" name="椭圆 23"/>
              <p:cNvSpPr/>
              <p:nvPr/>
            </p:nvSpPr>
            <p:spPr>
              <a:xfrm>
                <a:off x="6981" y="3221"/>
                <a:ext cx="170" cy="170"/>
              </a:xfrm>
              <a:prstGeom prst="ellipse">
                <a:avLst/>
              </a:prstGeom>
              <a:solidFill>
                <a:srgbClr val="7A828E"/>
              </a:solidFill>
              <a:ln>
                <a:solidFill>
                  <a:schemeClr val="bg1"/>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Noto Sans SC" panose="020B0200000000000000" charset="-122"/>
                  <a:ea typeface="Noto Sans SC" panose="020B0200000000000000" charset="-122"/>
                </a:endParaRPr>
              </a:p>
            </p:txBody>
          </p:sp>
        </p:grpSp>
        <p:grpSp>
          <p:nvGrpSpPr>
            <p:cNvPr id="129" name="组合 15"/>
            <p:cNvGrpSpPr/>
            <p:nvPr/>
          </p:nvGrpSpPr>
          <p:grpSpPr>
            <a:xfrm rot="0">
              <a:off x="9705" y="6495"/>
              <a:ext cx="502" cy="502"/>
              <a:chOff x="6938" y="3164"/>
              <a:chExt cx="276" cy="276"/>
            </a:xfrm>
          </p:grpSpPr>
          <p:sp>
            <p:nvSpPr>
              <p:cNvPr id="130" name="椭圆 18"/>
              <p:cNvSpPr/>
              <p:nvPr/>
            </p:nvSpPr>
            <p:spPr>
              <a:xfrm>
                <a:off x="6938" y="3164"/>
                <a:ext cx="276" cy="276"/>
              </a:xfrm>
              <a:prstGeom prst="ellipse">
                <a:avLst/>
              </a:prstGeom>
              <a:solidFill>
                <a:srgbClr val="FFCC48">
                  <a:alpha val="50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Noto Sans SC" panose="020B0200000000000000" charset="-122"/>
                  <a:ea typeface="Noto Sans SC" panose="020B0200000000000000" charset="-122"/>
                </a:endParaRPr>
              </a:p>
            </p:txBody>
          </p:sp>
          <p:sp>
            <p:nvSpPr>
              <p:cNvPr id="131" name="椭圆 23"/>
              <p:cNvSpPr/>
              <p:nvPr/>
            </p:nvSpPr>
            <p:spPr>
              <a:xfrm>
                <a:off x="6991" y="3217"/>
                <a:ext cx="170" cy="170"/>
              </a:xfrm>
              <a:prstGeom prst="ellipse">
                <a:avLst/>
              </a:prstGeom>
              <a:solidFill>
                <a:srgbClr val="FFCC48"/>
              </a:solidFill>
              <a:ln>
                <a:solidFill>
                  <a:schemeClr val="bg1"/>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Noto Sans SC" panose="020B0200000000000000" charset="-122"/>
                  <a:ea typeface="Noto Sans SC" panose="020B0200000000000000" charset="-122"/>
                </a:endParaRPr>
              </a:p>
            </p:txBody>
          </p:sp>
        </p:grpSp>
      </p:grpSp>
      <p:grpSp>
        <p:nvGrpSpPr>
          <p:cNvPr id="4" name="组合 3"/>
          <p:cNvGrpSpPr/>
          <p:nvPr/>
        </p:nvGrpSpPr>
        <p:grpSpPr>
          <a:xfrm>
            <a:off x="9214485" y="443230"/>
            <a:ext cx="2588260" cy="308610"/>
            <a:chOff x="13669" y="779"/>
            <a:chExt cx="4575" cy="546"/>
          </a:xfrm>
        </p:grpSpPr>
        <p:grpSp>
          <p:nvGrpSpPr>
            <p:cNvPr id="5" name="组合 4"/>
            <p:cNvGrpSpPr/>
            <p:nvPr/>
          </p:nvGrpSpPr>
          <p:grpSpPr>
            <a:xfrm rot="0">
              <a:off x="13669" y="779"/>
              <a:ext cx="2245" cy="546"/>
              <a:chOff x="13669" y="779"/>
              <a:chExt cx="2245" cy="546"/>
            </a:xfrm>
          </p:grpSpPr>
          <p:pic>
            <p:nvPicPr>
              <p:cNvPr id="15" name="图片 14" descr="新LOGO-彩色"/>
              <p:cNvPicPr>
                <a:picLocks noChangeAspect="1"/>
              </p:cNvPicPr>
              <p:nvPr>
                <p:custDataLst>
                  <p:tags r:id="rId83"/>
                </p:custDataLst>
              </p:nvPr>
            </p:nvPicPr>
            <p:blipFill>
              <a:blip r:embed="rId84"/>
              <a:stretch>
                <a:fillRect/>
              </a:stretch>
            </p:blipFill>
            <p:spPr>
              <a:xfrm>
                <a:off x="13669" y="779"/>
                <a:ext cx="1984" cy="546"/>
              </a:xfrm>
              <a:prstGeom prst="rect">
                <a:avLst/>
              </a:prstGeom>
            </p:spPr>
          </p:pic>
          <p:cxnSp>
            <p:nvCxnSpPr>
              <p:cNvPr id="16" name="直接连接符 15"/>
              <p:cNvCxnSpPr/>
              <p:nvPr>
                <p:custDataLst>
                  <p:tags r:id="rId85"/>
                </p:custDataLst>
              </p:nvPr>
            </p:nvCxnSpPr>
            <p:spPr>
              <a:xfrm>
                <a:off x="15914" y="897"/>
                <a:ext cx="0" cy="363"/>
              </a:xfrm>
              <a:prstGeom prst="line">
                <a:avLst/>
              </a:prstGeom>
              <a:ln>
                <a:solidFill>
                  <a:srgbClr val="595959"/>
                </a:solidFill>
              </a:ln>
            </p:spPr>
            <p:style>
              <a:lnRef idx="2">
                <a:schemeClr val="accent1"/>
              </a:lnRef>
              <a:fillRef idx="0">
                <a:srgbClr val="FFFFFF"/>
              </a:fillRef>
              <a:effectRef idx="0">
                <a:srgbClr val="FFFFFF"/>
              </a:effectRef>
              <a:fontRef idx="minor">
                <a:schemeClr val="tx1"/>
              </a:fontRef>
            </p:style>
          </p:cxnSp>
        </p:grpSp>
        <p:pic>
          <p:nvPicPr>
            <p:cNvPr id="17" name="图片 16" descr="milestone_logo"/>
            <p:cNvPicPr>
              <a:picLocks noChangeAspect="1"/>
            </p:cNvPicPr>
            <p:nvPr/>
          </p:nvPicPr>
          <p:blipFill>
            <a:blip r:embed="rId86"/>
            <a:stretch>
              <a:fillRect/>
            </a:stretch>
          </p:blipFill>
          <p:spPr>
            <a:xfrm>
              <a:off x="16164" y="885"/>
              <a:ext cx="2081" cy="371"/>
            </a:xfrm>
            <a:prstGeom prst="rect">
              <a:avLst/>
            </a:prstGeom>
          </p:spPr>
        </p:pic>
      </p:grpSp>
    </p:spTree>
    <p:custDataLst>
      <p:tags r:id="rId87"/>
    </p:custDataLst>
  </p:cSld>
  <p:clrMapOvr>
    <a:masterClrMapping/>
  </p:clrMapOvr>
  <p:timing>
    <p:tnLst>
      <p:par>
        <p:cTn id="1" dur="indefinite" restart="never" nodeType="tmRoot">
          <p:childTnLst>
            <p:video fullScrn="1">
              <p:cMediaNode>
                <p:cTn id="2" fill="remove" display="1">
                  <p:stCondLst>
                    <p:cond delay="indefinite"/>
                  </p:stCondLst>
                </p:cTn>
                <p:tgtEl>
                  <p:spTgt spid="3"/>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6" name="组合 25"/>
          <p:cNvGrpSpPr/>
          <p:nvPr/>
        </p:nvGrpSpPr>
        <p:grpSpPr>
          <a:xfrm>
            <a:off x="7270115" y="866775"/>
            <a:ext cx="4634865" cy="2682875"/>
            <a:chOff x="11449" y="1701"/>
            <a:chExt cx="7299" cy="4225"/>
          </a:xfrm>
        </p:grpSpPr>
        <p:sp>
          <p:nvSpPr>
            <p:cNvPr id="595" name="Google Shape;595;p11"/>
            <p:cNvSpPr/>
            <p:nvPr/>
          </p:nvSpPr>
          <p:spPr>
            <a:xfrm>
              <a:off x="11449" y="2230"/>
              <a:ext cx="7178" cy="3696"/>
            </a:xfrm>
            <a:prstGeom prst="roundRect">
              <a:avLst>
                <a:gd name="adj" fmla="val 5308"/>
              </a:avLst>
            </a:prstGeom>
            <a:noFill/>
            <a:ln w="12700" cap="flat" cmpd="sng">
              <a:solidFill>
                <a:srgbClr val="30C58E">
                  <a:alpha val="43921"/>
                </a:srgbClr>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panose="02000000000000000000"/>
                <a:ea typeface="Roboto" panose="02000000000000000000"/>
                <a:cs typeface="Roboto" panose="02000000000000000000"/>
                <a:sym typeface="Roboto" panose="02000000000000000000"/>
              </a:endParaRPr>
            </a:p>
          </p:txBody>
        </p:sp>
        <p:sp>
          <p:nvSpPr>
            <p:cNvPr id="160" name="Google Shape;590;p11"/>
            <p:cNvSpPr/>
            <p:nvPr/>
          </p:nvSpPr>
          <p:spPr>
            <a:xfrm>
              <a:off x="11449" y="1888"/>
              <a:ext cx="6719" cy="627"/>
            </a:xfrm>
            <a:prstGeom prst="roundRect">
              <a:avLst>
                <a:gd name="adj" fmla="val 16667"/>
              </a:avLst>
            </a:prstGeom>
            <a:solidFill>
              <a:srgbClr val="30C5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1400">
                  <a:solidFill>
                    <a:schemeClr val="lt1"/>
                  </a:solidFill>
                  <a:latin typeface="Manrope SemiBold"/>
                  <a:ea typeface="Manrope SemiBold"/>
                  <a:cs typeface="Manrope SemiBold"/>
                  <a:sym typeface="Manrope SemiBold"/>
                </a:rPr>
                <a:t>Long-Range P</a:t>
              </a:r>
              <a:r>
                <a:rPr lang="en-US" sz="1400">
                  <a:solidFill>
                    <a:schemeClr val="lt1"/>
                  </a:solidFill>
                  <a:latin typeface="Manrope SemiBold"/>
                  <a:ea typeface="Manrope SemiBold"/>
                  <a:cs typeface="Manrope SemiBold"/>
                  <a:sym typeface="Manrope SemiBold"/>
                </a:rPr>
                <a:t>rotection for Remote Perimeters</a:t>
              </a:r>
              <a:endParaRPr lang="en-US" sz="1400">
                <a:solidFill>
                  <a:schemeClr val="lt1"/>
                </a:solidFill>
                <a:latin typeface="Manrope SemiBold"/>
                <a:ea typeface="Manrope SemiBold"/>
                <a:cs typeface="Manrope SemiBold"/>
                <a:sym typeface="Manrope SemiBold"/>
              </a:endParaRPr>
            </a:p>
          </p:txBody>
        </p:sp>
        <p:grpSp>
          <p:nvGrpSpPr>
            <p:cNvPr id="191" name="组合 190"/>
            <p:cNvGrpSpPr/>
            <p:nvPr/>
          </p:nvGrpSpPr>
          <p:grpSpPr>
            <a:xfrm rot="0">
              <a:off x="11704" y="2608"/>
              <a:ext cx="6342" cy="434"/>
              <a:chOff x="11896" y="2608"/>
              <a:chExt cx="6342" cy="434"/>
            </a:xfrm>
          </p:grpSpPr>
          <p:pic>
            <p:nvPicPr>
              <p:cNvPr id="162" name="图片 161" descr="小点-01"/>
              <p:cNvPicPr>
                <a:picLocks noChangeAspect="1"/>
              </p:cNvPicPr>
              <p:nvPr>
                <p:custDataLst>
                  <p:tags r:id="rId1"/>
                </p:custDataLst>
              </p:nvPr>
            </p:nvPicPr>
            <p:blipFill>
              <a:blip r:embed="rId2">
                <a:extLst>
                  <a:ext uri="{96DAC541-7B7A-43D3-8B79-37D633B846F1}">
                    <asvg:svgBlip xmlns:asvg="http://schemas.microsoft.com/office/drawing/2016/SVG/main" r:embed="rId3"/>
                  </a:ext>
                </a:extLst>
              </a:blip>
              <a:stretch>
                <a:fillRect/>
              </a:stretch>
            </p:blipFill>
            <p:spPr>
              <a:xfrm>
                <a:off x="11896" y="2793"/>
                <a:ext cx="139" cy="120"/>
              </a:xfrm>
              <a:prstGeom prst="rect">
                <a:avLst/>
              </a:prstGeom>
            </p:spPr>
          </p:pic>
          <p:sp>
            <p:nvSpPr>
              <p:cNvPr id="163" name="文本框 83"/>
              <p:cNvSpPr txBox="1"/>
              <p:nvPr>
                <p:custDataLst>
                  <p:tags r:id="rId4"/>
                </p:custDataLst>
              </p:nvPr>
            </p:nvSpPr>
            <p:spPr>
              <a:xfrm>
                <a:off x="11985" y="2608"/>
                <a:ext cx="6253" cy="434"/>
              </a:xfrm>
              <a:prstGeom prst="rect">
                <a:avLst/>
              </a:prstGeom>
              <a:noFill/>
            </p:spPr>
            <p:txBody>
              <a:bodyPr wrap="square" rtlCol="0">
                <a:spAutoFit/>
              </a:bodyPr>
              <a:p>
                <a:pPr indent="0" algn="l" defTabSz="457200">
                  <a:lnSpc>
                    <a:spcPct val="120000"/>
                  </a:lnSpc>
                  <a:spcBef>
                    <a:spcPts val="0"/>
                  </a:spcBef>
                  <a:spcAft>
                    <a:spcPts val="0"/>
                  </a:spcAft>
                  <a:buClr>
                    <a:srgbClr val="0D58C8"/>
                  </a:buClr>
                  <a:buSzTx/>
                  <a:buFont typeface="Arial" panose="020B0604020202090204" pitchFamily="34" charset="0"/>
                  <a:buNone/>
                  <a:defRPr sz="1800">
                    <a:solidFill>
                      <a:schemeClr val="tx1">
                        <a:alpha val="100000"/>
                      </a:schemeClr>
                    </a:solidFill>
                    <a:latin typeface="Calibri" panose="020F0502020204030204"/>
                    <a:ea typeface="宋体" pitchFamily="2" charset="-122"/>
                    <a:cs typeface="+mn-cs"/>
                  </a:defRPr>
                </a:pPr>
                <a:r>
                  <a:rPr lang="en-US" altLang="zh-CN" sz="1000" b="1" kern="0" spc="-18" dirty="0">
                    <a:solidFill>
                      <a:srgbClr val="666666">
                        <a:alpha val="99000"/>
                      </a:srgbClr>
                    </a:solidFill>
                    <a:latin typeface="Manrope SemiBold" charset="0"/>
                    <a:ea typeface="Manrope" pitchFamily="34" charset="-122"/>
                    <a:cs typeface="Manrope SemiBold" charset="0"/>
                    <a:sym typeface="+mn-ea"/>
                  </a:rPr>
                  <a:t>See Further</a:t>
                </a:r>
                <a:r>
                  <a:rPr lang="en-US" altLang="zh-CN" sz="1000" kern="0" spc="-18" dirty="0">
                    <a:solidFill>
                      <a:srgbClr val="666666">
                        <a:alpha val="99000"/>
                      </a:srgbClr>
                    </a:solidFill>
                    <a:latin typeface="Manrope SemiBold" charset="0"/>
                    <a:ea typeface="Manrope" pitchFamily="34" charset="-122"/>
                    <a:cs typeface="Manrope SemiBold" charset="0"/>
                    <a:sym typeface="+mn-ea"/>
                  </a:rPr>
                  <a:t>: </a:t>
                </a:r>
                <a:r>
                  <a:rPr lang="en-US" altLang="zh-CN" sz="1000" kern="0" spc="-18" dirty="0">
                    <a:solidFill>
                      <a:srgbClr val="666666">
                        <a:alpha val="99000"/>
                      </a:srgbClr>
                    </a:solidFill>
                    <a:latin typeface="Manrope" charset="0"/>
                    <a:ea typeface="Manrope" pitchFamily="34" charset="-122"/>
                    <a:cs typeface="Manrope" charset="0"/>
                    <a:sym typeface="+mn-ea"/>
                  </a:rPr>
                  <a:t>42X optical zoom &amp; </a:t>
                </a:r>
                <a:r>
                  <a:rPr lang="en-US" altLang="zh-CN" sz="1000" kern="0" spc="-18" dirty="0">
                    <a:solidFill>
                      <a:srgbClr val="0D58C9">
                        <a:alpha val="99000"/>
                      </a:srgbClr>
                    </a:solidFill>
                    <a:latin typeface="Manrope" charset="0"/>
                    <a:ea typeface="Manrope" pitchFamily="34" charset="-122"/>
                    <a:cs typeface="Manrope" charset="0"/>
                    <a:sym typeface="+mn-ea"/>
                  </a:rPr>
                  <a:t>300m IR </a:t>
                </a:r>
                <a:r>
                  <a:rPr lang="en-US" altLang="zh-CN" sz="1000" kern="0" spc="-18" dirty="0">
                    <a:solidFill>
                      <a:srgbClr val="666666">
                        <a:alpha val="99000"/>
                      </a:srgbClr>
                    </a:solidFill>
                    <a:latin typeface="Manrope" charset="0"/>
                    <a:ea typeface="Manrope" pitchFamily="34" charset="-122"/>
                    <a:cs typeface="Manrope" charset="0"/>
                    <a:sym typeface="+mn-ea"/>
                  </a:rPr>
                  <a:t>for day &amp; night visibility</a:t>
                </a:r>
                <a:endParaRPr lang="en-US" altLang="zh-CN" sz="1000" kern="0" spc="-18" dirty="0">
                  <a:solidFill>
                    <a:srgbClr val="666666">
                      <a:alpha val="99000"/>
                    </a:srgbClr>
                  </a:solidFill>
                  <a:latin typeface="Manrope" charset="0"/>
                  <a:ea typeface="Manrope" pitchFamily="34" charset="-122"/>
                  <a:cs typeface="Manrope" charset="0"/>
                  <a:sym typeface="+mn-ea"/>
                </a:endParaRPr>
              </a:p>
            </p:txBody>
          </p:sp>
        </p:grpSp>
        <p:grpSp>
          <p:nvGrpSpPr>
            <p:cNvPr id="190" name="组合 189"/>
            <p:cNvGrpSpPr/>
            <p:nvPr/>
          </p:nvGrpSpPr>
          <p:grpSpPr>
            <a:xfrm rot="0">
              <a:off x="11704" y="3142"/>
              <a:ext cx="6073" cy="725"/>
              <a:chOff x="11896" y="3142"/>
              <a:chExt cx="6073" cy="725"/>
            </a:xfrm>
          </p:grpSpPr>
          <p:pic>
            <p:nvPicPr>
              <p:cNvPr id="165" name="图片 164" descr="小点-01"/>
              <p:cNvPicPr>
                <a:picLocks noChangeAspect="1"/>
              </p:cNvPicPr>
              <p:nvPr>
                <p:custDataLst>
                  <p:tags r:id="rId5"/>
                </p:custDataLst>
              </p:nvPr>
            </p:nvPicPr>
            <p:blipFill>
              <a:blip r:embed="rId2">
                <a:extLst>
                  <a:ext uri="{96DAC541-7B7A-43D3-8B79-37D633B846F1}">
                    <asvg:svgBlip xmlns:asvg="http://schemas.microsoft.com/office/drawing/2016/SVG/main" r:embed="rId3"/>
                  </a:ext>
                </a:extLst>
              </a:blip>
              <a:stretch>
                <a:fillRect/>
              </a:stretch>
            </p:blipFill>
            <p:spPr>
              <a:xfrm>
                <a:off x="11896" y="3343"/>
                <a:ext cx="139" cy="120"/>
              </a:xfrm>
              <a:prstGeom prst="rect">
                <a:avLst/>
              </a:prstGeom>
            </p:spPr>
          </p:pic>
          <p:sp>
            <p:nvSpPr>
              <p:cNvPr id="166" name="文本框 83"/>
              <p:cNvSpPr txBox="1"/>
              <p:nvPr>
                <p:custDataLst>
                  <p:tags r:id="rId6"/>
                </p:custDataLst>
              </p:nvPr>
            </p:nvSpPr>
            <p:spPr>
              <a:xfrm>
                <a:off x="11985" y="3142"/>
                <a:ext cx="5984" cy="725"/>
              </a:xfrm>
              <a:prstGeom prst="rect">
                <a:avLst/>
              </a:prstGeom>
              <a:noFill/>
            </p:spPr>
            <p:txBody>
              <a:bodyPr wrap="square" rtlCol="0">
                <a:spAutoFit/>
              </a:bodyPr>
              <a:p>
                <a:pPr indent="0" algn="l" defTabSz="457200">
                  <a:lnSpc>
                    <a:spcPct val="120000"/>
                  </a:lnSpc>
                  <a:spcBef>
                    <a:spcPts val="0"/>
                  </a:spcBef>
                  <a:spcAft>
                    <a:spcPts val="0"/>
                  </a:spcAft>
                  <a:buClr>
                    <a:srgbClr val="0D58C8"/>
                  </a:buClr>
                  <a:buSzTx/>
                  <a:buFont typeface="Arial" panose="020B0604020202090204" pitchFamily="34" charset="0"/>
                  <a:buNone/>
                  <a:defRPr sz="1800">
                    <a:solidFill>
                      <a:schemeClr val="tx1">
                        <a:alpha val="100000"/>
                      </a:schemeClr>
                    </a:solidFill>
                    <a:latin typeface="Calibri" panose="020F0502020204030204"/>
                    <a:ea typeface="宋体" pitchFamily="2" charset="-122"/>
                    <a:cs typeface="+mn-cs"/>
                  </a:defRPr>
                </a:pPr>
                <a:r>
                  <a:rPr lang="en-US" altLang="zh-CN" sz="1000" b="1" kern="0" spc="-18" dirty="0">
                    <a:solidFill>
                      <a:srgbClr val="666666">
                        <a:alpha val="99000"/>
                      </a:srgbClr>
                    </a:solidFill>
                    <a:latin typeface="Manrope SemiBold" charset="0"/>
                    <a:ea typeface="Manrope" pitchFamily="34" charset="-122"/>
                    <a:cs typeface="Manrope SemiBold" charset="0"/>
                    <a:sym typeface="+mn-ea"/>
                  </a:rPr>
                  <a:t>Detect Accurately</a:t>
                </a:r>
                <a:r>
                  <a:rPr lang="en-US" altLang="zh-CN" sz="1000" kern="0" spc="-18" dirty="0">
                    <a:solidFill>
                      <a:srgbClr val="666666">
                        <a:alpha val="99000"/>
                      </a:srgbClr>
                    </a:solidFill>
                    <a:latin typeface="Manrope SemiBold" charset="0"/>
                    <a:ea typeface="Manrope" pitchFamily="34" charset="-122"/>
                    <a:cs typeface="Manrope SemiBold" charset="0"/>
                    <a:sym typeface="+mn-ea"/>
                  </a:rPr>
                  <a:t>: </a:t>
                </a:r>
                <a:r>
                  <a:rPr lang="en-US" altLang="zh-CN" sz="1000" kern="0" spc="-18" dirty="0">
                    <a:solidFill>
                      <a:srgbClr val="666666">
                        <a:alpha val="99000"/>
                      </a:srgbClr>
                    </a:solidFill>
                    <a:latin typeface="Manrope" charset="0"/>
                    <a:ea typeface="Manrope" pitchFamily="34" charset="-122"/>
                    <a:cs typeface="Manrope" charset="0"/>
                    <a:sym typeface="+mn-ea"/>
                  </a:rPr>
                  <a:t>Advanced analytics with fewer false alarms &amp; less operator workload</a:t>
                </a:r>
                <a:endParaRPr lang="en-US" altLang="zh-CN" sz="1000" kern="0" spc="-18" dirty="0">
                  <a:solidFill>
                    <a:srgbClr val="666666">
                      <a:alpha val="99000"/>
                    </a:srgbClr>
                  </a:solidFill>
                  <a:latin typeface="Manrope" charset="0"/>
                  <a:ea typeface="Manrope" pitchFamily="34" charset="-122"/>
                  <a:cs typeface="Manrope" charset="0"/>
                  <a:sym typeface="+mn-ea"/>
                </a:endParaRPr>
              </a:p>
            </p:txBody>
          </p:sp>
        </p:grpSp>
        <p:grpSp>
          <p:nvGrpSpPr>
            <p:cNvPr id="184" name="组合 183"/>
            <p:cNvGrpSpPr/>
            <p:nvPr/>
          </p:nvGrpSpPr>
          <p:grpSpPr>
            <a:xfrm rot="0">
              <a:off x="17672" y="1701"/>
              <a:ext cx="1076" cy="1154"/>
              <a:chOff x="17876" y="1341"/>
              <a:chExt cx="1076" cy="1154"/>
            </a:xfrm>
          </p:grpSpPr>
          <p:pic>
            <p:nvPicPr>
              <p:cNvPr id="203" name="图片 202" descr="C:/Users/Nina/AppData/Local/Temp/picturecompress_20220328144309/output_57.pngoutput_57"/>
              <p:cNvPicPr>
                <a:picLocks noChangeAspect="1"/>
              </p:cNvPicPr>
              <p:nvPr/>
            </p:nvPicPr>
            <p:blipFill>
              <a:blip r:embed="rId7"/>
              <a:stretch>
                <a:fillRect/>
              </a:stretch>
            </p:blipFill>
            <p:spPr>
              <a:xfrm flipH="1">
                <a:off x="18266" y="1341"/>
                <a:ext cx="687" cy="1015"/>
              </a:xfrm>
              <a:prstGeom prst="rect">
                <a:avLst/>
              </a:prstGeom>
            </p:spPr>
          </p:pic>
          <p:pic>
            <p:nvPicPr>
              <p:cNvPr id="204" name="图片 203" descr="C:/Users/Nina/AppData/Local/Temp/picturecompress_20220328144309/output_57.pngoutput_57"/>
              <p:cNvPicPr>
                <a:picLocks noChangeAspect="1"/>
              </p:cNvPicPr>
              <p:nvPr/>
            </p:nvPicPr>
            <p:blipFill>
              <a:blip r:embed="rId7"/>
              <a:stretch>
                <a:fillRect/>
              </a:stretch>
            </p:blipFill>
            <p:spPr>
              <a:xfrm flipH="1">
                <a:off x="17876" y="1357"/>
                <a:ext cx="770" cy="1139"/>
              </a:xfrm>
              <a:prstGeom prst="rect">
                <a:avLst/>
              </a:prstGeom>
            </p:spPr>
          </p:pic>
        </p:grpSp>
        <p:grpSp>
          <p:nvGrpSpPr>
            <p:cNvPr id="193" name="组合 192"/>
            <p:cNvGrpSpPr/>
            <p:nvPr/>
          </p:nvGrpSpPr>
          <p:grpSpPr>
            <a:xfrm rot="0">
              <a:off x="11956" y="4780"/>
              <a:ext cx="3662" cy="786"/>
              <a:chOff x="14639" y="4407"/>
              <a:chExt cx="3662" cy="786"/>
            </a:xfrm>
          </p:grpSpPr>
          <p:sp>
            <p:nvSpPr>
              <p:cNvPr id="211" name="Google Shape;806;p26"/>
              <p:cNvSpPr/>
              <p:nvPr/>
            </p:nvSpPr>
            <p:spPr>
              <a:xfrm rot="10800000" flipV="1">
                <a:off x="14639" y="4407"/>
                <a:ext cx="3663" cy="786"/>
              </a:xfrm>
              <a:prstGeom prst="roundRect">
                <a:avLst>
                  <a:gd name="adj" fmla="val 13355"/>
                </a:avLst>
              </a:prstGeom>
              <a:solidFill>
                <a:srgbClr val="F8F8F8"/>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Manrope"/>
                  <a:buNone/>
                </a:pPr>
                <a:endParaRPr sz="1800">
                  <a:solidFill>
                    <a:schemeClr val="lt1"/>
                  </a:solidFill>
                  <a:latin typeface="Manrope"/>
                  <a:ea typeface="Manrope"/>
                  <a:cs typeface="Manrope"/>
                  <a:sym typeface="Manrope"/>
                </a:endParaRPr>
              </a:p>
            </p:txBody>
          </p:sp>
          <p:grpSp>
            <p:nvGrpSpPr>
              <p:cNvPr id="192" name="组合 191"/>
              <p:cNvGrpSpPr/>
              <p:nvPr/>
            </p:nvGrpSpPr>
            <p:grpSpPr>
              <a:xfrm>
                <a:off x="14818" y="4556"/>
                <a:ext cx="3305" cy="489"/>
                <a:chOff x="14783" y="4481"/>
                <a:chExt cx="3305" cy="489"/>
              </a:xfrm>
            </p:grpSpPr>
            <p:pic>
              <p:nvPicPr>
                <p:cNvPr id="206" name="图片 205" descr="Intrusion Detection-入侵检测"/>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6923" y="4481"/>
                  <a:ext cx="453" cy="454"/>
                </a:xfrm>
                <a:prstGeom prst="rect">
                  <a:avLst/>
                </a:prstGeom>
              </p:spPr>
            </p:pic>
            <p:pic>
              <p:nvPicPr>
                <p:cNvPr id="207" name="图片 206" descr="Line Crossi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4783" y="4518"/>
                  <a:ext cx="454" cy="453"/>
                </a:xfrm>
                <a:prstGeom prst="rect">
                  <a:avLst/>
                </a:prstGeom>
              </p:spPr>
            </p:pic>
            <p:pic>
              <p:nvPicPr>
                <p:cNvPr id="208" name="图片 207" descr="Loiteri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7636" y="4509"/>
                  <a:ext cx="453" cy="453"/>
                </a:xfrm>
                <a:prstGeom prst="rect">
                  <a:avLst/>
                </a:prstGeom>
              </p:spPr>
            </p:pic>
            <p:pic>
              <p:nvPicPr>
                <p:cNvPr id="209" name="图片 208" descr="Region Exiting-区域离开"/>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6210" y="4491"/>
                  <a:ext cx="453" cy="453"/>
                </a:xfrm>
                <a:prstGeom prst="rect">
                  <a:avLst/>
                </a:prstGeom>
              </p:spPr>
            </p:pic>
            <p:pic>
              <p:nvPicPr>
                <p:cNvPr id="210" name="图片 209" descr="Region Entrance-区域进入"/>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5497" y="4500"/>
                  <a:ext cx="453" cy="453"/>
                </a:xfrm>
                <a:prstGeom prst="rect">
                  <a:avLst/>
                </a:prstGeom>
              </p:spPr>
            </p:pic>
          </p:grpSp>
        </p:grpSp>
        <p:grpSp>
          <p:nvGrpSpPr>
            <p:cNvPr id="189" name="组合 188"/>
            <p:cNvGrpSpPr/>
            <p:nvPr/>
          </p:nvGrpSpPr>
          <p:grpSpPr>
            <a:xfrm rot="0">
              <a:off x="11704" y="3904"/>
              <a:ext cx="6421" cy="724"/>
              <a:chOff x="11896" y="3904"/>
              <a:chExt cx="6421" cy="724"/>
            </a:xfrm>
          </p:grpSpPr>
          <p:pic>
            <p:nvPicPr>
              <p:cNvPr id="214" name="图片 213" descr="小点-01"/>
              <p:cNvPicPr>
                <a:picLocks noChangeAspect="1"/>
              </p:cNvPicPr>
              <p:nvPr>
                <p:custDataLst>
                  <p:tags r:id="rId18"/>
                </p:custDataLst>
              </p:nvPr>
            </p:nvPicPr>
            <p:blipFill>
              <a:blip r:embed="rId2">
                <a:extLst>
                  <a:ext uri="{96DAC541-7B7A-43D3-8B79-37D633B846F1}">
                    <asvg:svgBlip xmlns:asvg="http://schemas.microsoft.com/office/drawing/2016/SVG/main" r:embed="rId3"/>
                  </a:ext>
                </a:extLst>
              </a:blip>
              <a:stretch>
                <a:fillRect/>
              </a:stretch>
            </p:blipFill>
            <p:spPr>
              <a:xfrm>
                <a:off x="11896" y="4089"/>
                <a:ext cx="147" cy="120"/>
              </a:xfrm>
              <a:prstGeom prst="rect">
                <a:avLst/>
              </a:prstGeom>
            </p:spPr>
          </p:pic>
          <p:sp>
            <p:nvSpPr>
              <p:cNvPr id="215" name="文本框 83"/>
              <p:cNvSpPr txBox="1"/>
              <p:nvPr>
                <p:custDataLst>
                  <p:tags r:id="rId19"/>
                </p:custDataLst>
              </p:nvPr>
            </p:nvSpPr>
            <p:spPr>
              <a:xfrm>
                <a:off x="11985" y="3904"/>
                <a:ext cx="6332" cy="725"/>
              </a:xfrm>
              <a:prstGeom prst="rect">
                <a:avLst/>
              </a:prstGeom>
              <a:noFill/>
            </p:spPr>
            <p:txBody>
              <a:bodyPr wrap="square" rtlCol="0">
                <a:spAutoFit/>
              </a:bodyPr>
              <a:p>
                <a:pPr indent="0" algn="l" defTabSz="457200">
                  <a:lnSpc>
                    <a:spcPct val="120000"/>
                  </a:lnSpc>
                  <a:spcBef>
                    <a:spcPts val="0"/>
                  </a:spcBef>
                  <a:spcAft>
                    <a:spcPts val="0"/>
                  </a:spcAft>
                  <a:buClr>
                    <a:srgbClr val="0D58C8"/>
                  </a:buClr>
                  <a:buSzTx/>
                  <a:buFont typeface="Arial" panose="020B0604020202090204" pitchFamily="34" charset="0"/>
                  <a:buNone/>
                  <a:defRPr sz="1800">
                    <a:solidFill>
                      <a:schemeClr val="tx1">
                        <a:alpha val="100000"/>
                      </a:schemeClr>
                    </a:solidFill>
                    <a:latin typeface="Calibri" panose="020F0502020204030204"/>
                    <a:ea typeface="宋体" pitchFamily="2" charset="-122"/>
                    <a:cs typeface="+mn-cs"/>
                  </a:defRPr>
                </a:pPr>
                <a:r>
                  <a:rPr lang="en-US" altLang="zh-CN" sz="1000" b="1" kern="0" spc="-18" dirty="0">
                    <a:solidFill>
                      <a:srgbClr val="666666">
                        <a:alpha val="99000"/>
                      </a:srgbClr>
                    </a:solidFill>
                    <a:latin typeface="Manrope SemiBold" charset="0"/>
                    <a:ea typeface="Manrope" pitchFamily="34" charset="-122"/>
                    <a:cs typeface="Manrope SemiBold" charset="0"/>
                    <a:sym typeface="+mn-ea"/>
                  </a:rPr>
                  <a:t>Track Continuously</a:t>
                </a:r>
                <a:r>
                  <a:rPr lang="en-US" altLang="zh-CN" sz="1000" kern="0" spc="-18" dirty="0">
                    <a:solidFill>
                      <a:srgbClr val="666666">
                        <a:alpha val="99000"/>
                      </a:srgbClr>
                    </a:solidFill>
                    <a:latin typeface="Manrope SemiBold" charset="0"/>
                    <a:ea typeface="Manrope" pitchFamily="34" charset="-122"/>
                    <a:cs typeface="Manrope SemiBold" charset="0"/>
                    <a:sym typeface="+mn-ea"/>
                  </a:rPr>
                  <a:t>: </a:t>
                </a:r>
                <a:r>
                  <a:rPr lang="en-US" altLang="zh-CN" sz="1000" kern="0" spc="-18" dirty="0">
                    <a:solidFill>
                      <a:srgbClr val="0D58C9">
                        <a:alpha val="99000"/>
                      </a:srgbClr>
                    </a:solidFill>
                    <a:latin typeface="Manrope" charset="0"/>
                    <a:ea typeface="Manrope" pitchFamily="34" charset="-122"/>
                    <a:cs typeface="Manrope" charset="0"/>
                    <a:sym typeface="+mn-ea"/>
                  </a:rPr>
                  <a:t>Auto-track </a:t>
                </a:r>
                <a:r>
                  <a:rPr lang="en-US" altLang="zh-CN" sz="1000" kern="0" spc="-18" dirty="0">
                    <a:solidFill>
                      <a:srgbClr val="666666">
                        <a:alpha val="99000"/>
                      </a:srgbClr>
                    </a:solidFill>
                    <a:latin typeface="Manrope" charset="0"/>
                    <a:ea typeface="Manrope" pitchFamily="34" charset="-122"/>
                    <a:cs typeface="Manrope" charset="0"/>
                    <a:sym typeface="+mn-ea"/>
                  </a:rPr>
                  <a:t>suspicious targets to capture critical evidence</a:t>
                </a:r>
                <a:endParaRPr lang="en-US" altLang="zh-CN" sz="1000" kern="0" spc="-18" dirty="0">
                  <a:solidFill>
                    <a:srgbClr val="666666">
                      <a:alpha val="99000"/>
                    </a:srgbClr>
                  </a:solidFill>
                  <a:latin typeface="Manrope" charset="0"/>
                  <a:ea typeface="Manrope" pitchFamily="34" charset="-122"/>
                  <a:cs typeface="Manrope" charset="0"/>
                  <a:sym typeface="+mn-ea"/>
                </a:endParaRPr>
              </a:p>
            </p:txBody>
          </p:sp>
        </p:grpSp>
      </p:grpSp>
      <p:sp>
        <p:nvSpPr>
          <p:cNvPr id="229" name="灯片编号占位符 42"/>
          <p:cNvSpPr>
            <a:spLocks noGrp="1"/>
          </p:cNvSpPr>
          <p:nvPr/>
        </p:nvSpPr>
        <p:spPr>
          <a:xfrm>
            <a:off x="11386185" y="6381115"/>
            <a:ext cx="586740" cy="316865"/>
          </a:xfrm>
          <a:prstGeom prst="rect">
            <a:avLst/>
          </a:prstGeom>
        </p:spPr>
        <p:txBody>
          <a:bodyPr vert="horz" lIns="91440" tIns="45720" rIns="91440" bIns="45720" rtlCol="0" anchor="ctr">
            <a:normAutofit/>
          </a:bodyPr>
          <a:lstStyle>
            <a:defPPr>
              <a:defRPr lang="zh-CN"/>
            </a:defPPr>
            <a:lvl1pPr marL="0" algn="r" defTabSz="914400" rtl="0" eaLnBrk="1" latinLnBrk="0" hangingPunct="1">
              <a:defRPr sz="1000" kern="1200" baseline="0">
                <a:solidFill>
                  <a:schemeClr val="tx1">
                    <a:tint val="75000"/>
                  </a:schemeClr>
                </a:solidFill>
                <a:latin typeface="Manrope" charset="0"/>
                <a:ea typeface="Manrope" charset="0"/>
                <a:cs typeface="Manrope"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AE70B2-8BF9-45C0-BB95-33D1B9D3A854}" type="slidenum">
              <a:rPr lang="zh-CN" altLang="en-US" smtClean="0">
                <a:solidFill>
                  <a:schemeClr val="tx1">
                    <a:lumMod val="65000"/>
                    <a:lumOff val="35000"/>
                  </a:schemeClr>
                </a:solidFill>
              </a:rPr>
            </a:fld>
            <a:endParaRPr lang="zh-CN" altLang="en-US" dirty="0" smtClean="0">
              <a:solidFill>
                <a:schemeClr val="tx1">
                  <a:lumMod val="65000"/>
                  <a:lumOff val="35000"/>
                </a:schemeClr>
              </a:solidFill>
            </a:endParaRPr>
          </a:p>
        </p:txBody>
      </p:sp>
      <p:grpSp>
        <p:nvGrpSpPr>
          <p:cNvPr id="104" name="组合 103"/>
          <p:cNvGrpSpPr/>
          <p:nvPr/>
        </p:nvGrpSpPr>
        <p:grpSpPr>
          <a:xfrm>
            <a:off x="543560" y="1008380"/>
            <a:ext cx="4964430" cy="878840"/>
            <a:chOff x="406" y="1492"/>
            <a:chExt cx="7818" cy="1384"/>
          </a:xfrm>
        </p:grpSpPr>
        <p:pic>
          <p:nvPicPr>
            <p:cNvPr id="87" name="图片 86" descr="小点-01"/>
            <p:cNvPicPr>
              <a:picLocks noChangeAspect="1"/>
            </p:cNvPicPr>
            <p:nvPr>
              <p:custDataLst>
                <p:tags r:id="rId20"/>
              </p:custDataLst>
            </p:nvPr>
          </p:nvPicPr>
          <p:blipFill>
            <a:blip r:embed="rId21">
              <a:extLst>
                <a:ext uri="{96DAC541-7B7A-43D3-8B79-37D633B846F1}">
                  <asvg:svgBlip xmlns:asvg="http://schemas.microsoft.com/office/drawing/2016/SVG/main" r:embed="rId22"/>
                </a:ext>
              </a:extLst>
            </a:blip>
            <a:stretch>
              <a:fillRect/>
            </a:stretch>
          </p:blipFill>
          <p:spPr>
            <a:xfrm>
              <a:off x="4093" y="2312"/>
              <a:ext cx="128" cy="120"/>
            </a:xfrm>
            <a:prstGeom prst="rect">
              <a:avLst/>
            </a:prstGeom>
          </p:spPr>
        </p:pic>
        <p:sp>
          <p:nvSpPr>
            <p:cNvPr id="88" name="圆角矩形 87"/>
            <p:cNvSpPr/>
            <p:nvPr>
              <p:custDataLst>
                <p:tags r:id="rId23"/>
              </p:custDataLst>
            </p:nvPr>
          </p:nvSpPr>
          <p:spPr>
            <a:xfrm>
              <a:off x="406" y="1492"/>
              <a:ext cx="7818" cy="1384"/>
            </a:xfrm>
            <a:prstGeom prst="roundRect">
              <a:avLst>
                <a:gd name="adj" fmla="val 3650"/>
              </a:avLst>
            </a:prstGeom>
            <a:solidFill>
              <a:srgbClr val="0D58C9"/>
            </a:solidFill>
            <a:ln w="9525" cmpd="sng">
              <a:solidFill>
                <a:schemeClr val="bg1"/>
              </a:solidFill>
              <a:prstDash val="solid"/>
            </a:ln>
            <a:effectLst>
              <a:outerShdw blurRad="419100" dist="76200" dir="8100000" sx="98000" sy="98000" algn="tr" rotWithShape="0">
                <a:prstClr val="black">
                  <a:alpha val="2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900">
                  <a:cs typeface="Manrope" charset="0"/>
                </a:rPr>
                <a:t>                 </a:t>
              </a:r>
              <a:endParaRPr lang="en-US" altLang="zh-CN" sz="900">
                <a:cs typeface="Manrope" charset="0"/>
              </a:endParaRPr>
            </a:p>
          </p:txBody>
        </p:sp>
        <p:grpSp>
          <p:nvGrpSpPr>
            <p:cNvPr id="89" name="组合 88"/>
            <p:cNvGrpSpPr/>
            <p:nvPr/>
          </p:nvGrpSpPr>
          <p:grpSpPr>
            <a:xfrm rot="0">
              <a:off x="667" y="2272"/>
              <a:ext cx="2376" cy="411"/>
              <a:chOff x="917" y="2344"/>
              <a:chExt cx="2376" cy="411"/>
            </a:xfrm>
          </p:grpSpPr>
          <p:sp>
            <p:nvSpPr>
              <p:cNvPr id="91" name="文本框 90"/>
              <p:cNvSpPr txBox="1"/>
              <p:nvPr>
                <p:custDataLst>
                  <p:tags r:id="rId24"/>
                </p:custDataLst>
              </p:nvPr>
            </p:nvSpPr>
            <p:spPr>
              <a:xfrm>
                <a:off x="1008" y="2344"/>
                <a:ext cx="2285" cy="411"/>
              </a:xfrm>
              <a:prstGeom prst="rect">
                <a:avLst/>
              </a:prstGeom>
              <a:noFill/>
            </p:spPr>
            <p:txBody>
              <a:bodyPr wrap="square" rtlCol="0">
                <a:noAutofit/>
              </a:bodyPr>
              <a:p>
                <a:pPr algn="l">
                  <a:lnSpc>
                    <a:spcPts val="1600"/>
                  </a:lnSpc>
                  <a:spcAft>
                    <a:spcPts val="600"/>
                  </a:spcAft>
                  <a:buClrTx/>
                  <a:buSzTx/>
                  <a:buFontTx/>
                  <a:buNone/>
                </a:pPr>
                <a:r>
                  <a:rPr lang="en-US" altLang="zh-CN" sz="1200" kern="0" dirty="0">
                    <a:solidFill>
                      <a:schemeClr val="bg1">
                        <a:lumMod val="85000"/>
                      </a:schemeClr>
                    </a:solidFill>
                    <a:effectLst/>
                    <a:uFillTx/>
                    <a:latin typeface="Manrope SemiBold" charset="0"/>
                    <a:ea typeface="Manrope" charset="0"/>
                    <a:cs typeface="Manrope SemiBold" charset="0"/>
                    <a:sym typeface="微软雅黑" charset="-122"/>
                  </a:rPr>
                  <a:t>Worker Safety</a:t>
                </a:r>
                <a:endParaRPr lang="en-US" altLang="zh-CN" sz="1200" kern="0" spc="0" dirty="0">
                  <a:solidFill>
                    <a:schemeClr val="bg1">
                      <a:lumMod val="85000"/>
                    </a:schemeClr>
                  </a:solidFill>
                  <a:effectLst/>
                  <a:uFillTx/>
                  <a:latin typeface="Manrope SemiBold" charset="0"/>
                  <a:ea typeface="Manrope" charset="0"/>
                  <a:cs typeface="Manrope SemiBold" charset="0"/>
                  <a:sym typeface="微软雅黑" charset="-122"/>
                </a:endParaRPr>
              </a:p>
            </p:txBody>
          </p:sp>
          <p:pic>
            <p:nvPicPr>
              <p:cNvPr id="92" name="图片 91" descr="小点-01"/>
              <p:cNvPicPr>
                <a:picLocks noChangeAspect="1"/>
              </p:cNvPicPr>
              <p:nvPr>
                <p:custDataLst>
                  <p:tags r:id="rId25"/>
                </p:custDataLst>
              </p:nvPr>
            </p:nvPicPr>
            <p:blipFill>
              <a:blip r:embed="rId26">
                <a:extLst>
                  <a:ext uri="{96DAC541-7B7A-43D3-8B79-37D633B846F1}">
                    <asvg:svgBlip xmlns:asvg="http://schemas.microsoft.com/office/drawing/2016/SVG/main" r:embed="rId27"/>
                  </a:ext>
                </a:extLst>
              </a:blip>
              <a:stretch>
                <a:fillRect/>
              </a:stretch>
            </p:blipFill>
            <p:spPr>
              <a:xfrm>
                <a:off x="917" y="2508"/>
                <a:ext cx="128" cy="120"/>
              </a:xfrm>
              <a:prstGeom prst="rect">
                <a:avLst/>
              </a:prstGeom>
            </p:spPr>
          </p:pic>
        </p:grpSp>
        <p:pic>
          <p:nvPicPr>
            <p:cNvPr id="96" name="图片 95" descr="Challenge-挑战-旗-目标-登顶"/>
            <p:cNvPicPr>
              <a:picLocks noChangeAspect="1"/>
            </p:cNvPicPr>
            <p:nvPr>
              <p:custDataLst>
                <p:tags r:id="rId28"/>
              </p:custDataLst>
            </p:nvPr>
          </p:nvPicPr>
          <p:blipFill>
            <a:blip r:embed="rId29">
              <a:extLst>
                <a:ext uri="{96DAC541-7B7A-43D3-8B79-37D633B846F1}">
                  <asvg:svgBlip xmlns:asvg="http://schemas.microsoft.com/office/drawing/2016/SVG/main" r:embed="rId30"/>
                </a:ext>
              </a:extLst>
            </a:blip>
            <a:stretch>
              <a:fillRect/>
            </a:stretch>
          </p:blipFill>
          <p:spPr>
            <a:xfrm>
              <a:off x="527" y="1636"/>
              <a:ext cx="501" cy="501"/>
            </a:xfrm>
            <a:prstGeom prst="rect">
              <a:avLst/>
            </a:prstGeom>
          </p:spPr>
        </p:pic>
        <p:sp>
          <p:nvSpPr>
            <p:cNvPr id="98" name="文本框 97"/>
            <p:cNvSpPr txBox="1"/>
            <p:nvPr>
              <p:custDataLst>
                <p:tags r:id="rId31"/>
              </p:custDataLst>
            </p:nvPr>
          </p:nvSpPr>
          <p:spPr>
            <a:xfrm>
              <a:off x="3171" y="2272"/>
              <a:ext cx="1853" cy="411"/>
            </a:xfrm>
            <a:prstGeom prst="rect">
              <a:avLst/>
            </a:prstGeom>
            <a:noFill/>
          </p:spPr>
          <p:txBody>
            <a:bodyPr wrap="square" rtlCol="0">
              <a:noAutofit/>
            </a:bodyPr>
            <a:p>
              <a:pPr algn="l">
                <a:lnSpc>
                  <a:spcPts val="1600"/>
                </a:lnSpc>
                <a:spcAft>
                  <a:spcPts val="600"/>
                </a:spcAft>
                <a:buClrTx/>
                <a:buSzTx/>
                <a:buFontTx/>
                <a:buNone/>
              </a:pPr>
              <a:r>
                <a:rPr lang="en-US" altLang="zh-CN" sz="1200" kern="0" dirty="0">
                  <a:solidFill>
                    <a:schemeClr val="bg1">
                      <a:lumMod val="85000"/>
                    </a:schemeClr>
                  </a:solidFill>
                  <a:effectLst/>
                  <a:uFillTx/>
                  <a:latin typeface="Manrope SemiBold" charset="0"/>
                  <a:ea typeface="Manrope" charset="0"/>
                  <a:cs typeface="Manrope SemiBold" charset="0"/>
                  <a:sym typeface="微软雅黑" charset="-122"/>
                </a:rPr>
                <a:t>Asset Theft</a:t>
              </a:r>
              <a:endParaRPr lang="en-US" altLang="zh-CN" sz="1200" kern="0" spc="0" dirty="0">
                <a:solidFill>
                  <a:schemeClr val="bg1">
                    <a:lumMod val="85000"/>
                  </a:schemeClr>
                </a:solidFill>
                <a:effectLst/>
                <a:uFillTx/>
                <a:latin typeface="Manrope SemiBold" charset="0"/>
                <a:ea typeface="Manrope" charset="0"/>
                <a:cs typeface="Manrope SemiBold" charset="0"/>
                <a:sym typeface="微软雅黑" charset="-122"/>
              </a:endParaRPr>
            </a:p>
          </p:txBody>
        </p:sp>
        <p:pic>
          <p:nvPicPr>
            <p:cNvPr id="99" name="图片 98" descr="小点-01"/>
            <p:cNvPicPr>
              <a:picLocks noChangeAspect="1"/>
            </p:cNvPicPr>
            <p:nvPr>
              <p:custDataLst>
                <p:tags r:id="rId32"/>
              </p:custDataLst>
            </p:nvPr>
          </p:nvPicPr>
          <p:blipFill>
            <a:blip r:embed="rId26">
              <a:extLst>
                <a:ext uri="{96DAC541-7B7A-43D3-8B79-37D633B846F1}">
                  <asvg:svgBlip xmlns:asvg="http://schemas.microsoft.com/office/drawing/2016/SVG/main" r:embed="rId33"/>
                </a:ext>
              </a:extLst>
            </a:blip>
            <a:stretch>
              <a:fillRect/>
            </a:stretch>
          </p:blipFill>
          <p:spPr>
            <a:xfrm>
              <a:off x="3074" y="2447"/>
              <a:ext cx="128" cy="120"/>
            </a:xfrm>
            <a:prstGeom prst="rect">
              <a:avLst/>
            </a:prstGeom>
          </p:spPr>
        </p:pic>
        <p:sp>
          <p:nvSpPr>
            <p:cNvPr id="100" name="文本框 99"/>
            <p:cNvSpPr txBox="1"/>
            <p:nvPr>
              <p:custDataLst>
                <p:tags r:id="rId34"/>
              </p:custDataLst>
            </p:nvPr>
          </p:nvSpPr>
          <p:spPr>
            <a:xfrm>
              <a:off x="5297" y="2243"/>
              <a:ext cx="2886" cy="411"/>
            </a:xfrm>
            <a:prstGeom prst="rect">
              <a:avLst/>
            </a:prstGeom>
            <a:noFill/>
          </p:spPr>
          <p:txBody>
            <a:bodyPr wrap="square" rtlCol="0">
              <a:noAutofit/>
            </a:bodyPr>
            <a:p>
              <a:pPr algn="l">
                <a:lnSpc>
                  <a:spcPts val="1600"/>
                </a:lnSpc>
                <a:spcAft>
                  <a:spcPts val="600"/>
                </a:spcAft>
                <a:buClrTx/>
                <a:buSzTx/>
                <a:buFontTx/>
                <a:buNone/>
              </a:pPr>
              <a:r>
                <a:rPr lang="en-US" altLang="zh-CN" sz="1200" kern="0" dirty="0">
                  <a:solidFill>
                    <a:schemeClr val="bg1">
                      <a:lumMod val="85000"/>
                    </a:schemeClr>
                  </a:solidFill>
                  <a:effectLst/>
                  <a:uFillTx/>
                  <a:latin typeface="Manrope SemiBold" charset="0"/>
                  <a:ea typeface="Manrope" charset="0"/>
                  <a:cs typeface="Manrope SemiBold" charset="0"/>
                  <a:sym typeface="微软雅黑" charset="-122"/>
                </a:rPr>
                <a:t>Remote Perimeters</a:t>
              </a:r>
              <a:endParaRPr lang="en-US" altLang="zh-CN" sz="1200" kern="0" spc="0" dirty="0">
                <a:solidFill>
                  <a:schemeClr val="bg1">
                    <a:lumMod val="85000"/>
                  </a:schemeClr>
                </a:solidFill>
                <a:effectLst/>
                <a:uFillTx/>
                <a:latin typeface="Manrope SemiBold" charset="0"/>
                <a:ea typeface="Manrope" charset="0"/>
                <a:cs typeface="Manrope SemiBold" charset="0"/>
                <a:sym typeface="微软雅黑" charset="-122"/>
              </a:endParaRPr>
            </a:p>
          </p:txBody>
        </p:sp>
        <p:pic>
          <p:nvPicPr>
            <p:cNvPr id="101" name="图片 100" descr="小点-01"/>
            <p:cNvPicPr>
              <a:picLocks noChangeAspect="1"/>
            </p:cNvPicPr>
            <p:nvPr>
              <p:custDataLst>
                <p:tags r:id="rId35"/>
              </p:custDataLst>
            </p:nvPr>
          </p:nvPicPr>
          <p:blipFill>
            <a:blip r:embed="rId26">
              <a:extLst>
                <a:ext uri="{96DAC541-7B7A-43D3-8B79-37D633B846F1}">
                  <asvg:svgBlip xmlns:asvg="http://schemas.microsoft.com/office/drawing/2016/SVG/main" r:embed="rId33"/>
                </a:ext>
              </a:extLst>
            </a:blip>
            <a:stretch>
              <a:fillRect/>
            </a:stretch>
          </p:blipFill>
          <p:spPr>
            <a:xfrm>
              <a:off x="5146" y="2419"/>
              <a:ext cx="128" cy="120"/>
            </a:xfrm>
            <a:prstGeom prst="rect">
              <a:avLst/>
            </a:prstGeom>
          </p:spPr>
        </p:pic>
        <p:sp>
          <p:nvSpPr>
            <p:cNvPr id="102" name="文本框 101"/>
            <p:cNvSpPr txBox="1"/>
            <p:nvPr>
              <p:custDataLst>
                <p:tags r:id="rId36"/>
              </p:custDataLst>
            </p:nvPr>
          </p:nvSpPr>
          <p:spPr>
            <a:xfrm>
              <a:off x="955" y="1738"/>
              <a:ext cx="4653" cy="341"/>
            </a:xfrm>
            <a:prstGeom prst="rect">
              <a:avLst/>
            </a:prstGeom>
            <a:noFill/>
          </p:spPr>
          <p:txBody>
            <a:bodyPr wrap="square" rtlCol="0">
              <a:noAutofit/>
            </a:bodyPr>
            <a:p>
              <a:pPr algn="l">
                <a:lnSpc>
                  <a:spcPts val="1600"/>
                </a:lnSpc>
                <a:spcAft>
                  <a:spcPts val="600"/>
                </a:spcAft>
                <a:buClrTx/>
                <a:buSzTx/>
                <a:buNone/>
              </a:pPr>
              <a:r>
                <a:rPr lang="en-US" altLang="zh-CN" sz="1400" b="1" kern="0" spc="0" dirty="0">
                  <a:solidFill>
                    <a:schemeClr val="bg1"/>
                  </a:solidFill>
                  <a:effectLst/>
                  <a:uFillTx/>
                  <a:latin typeface="Manrope SemiBold" charset="0"/>
                  <a:ea typeface="Manrope" charset="0"/>
                  <a:cs typeface="Manrope SemiBold" charset="0"/>
                  <a:sym typeface="微软雅黑" charset="-122"/>
                </a:rPr>
                <a:t>Challenges</a:t>
              </a:r>
              <a:endParaRPr lang="en-US" altLang="zh-CN" sz="1400" b="1" kern="0" spc="0" dirty="0">
                <a:solidFill>
                  <a:schemeClr val="bg1"/>
                </a:solidFill>
                <a:effectLst/>
                <a:uFillTx/>
                <a:latin typeface="Manrope SemiBold" charset="0"/>
                <a:ea typeface="Manrope" charset="0"/>
                <a:cs typeface="Manrope SemiBold" charset="0"/>
                <a:sym typeface="微软雅黑" charset="-122"/>
              </a:endParaRPr>
            </a:p>
          </p:txBody>
        </p:sp>
      </p:grpSp>
      <p:grpSp>
        <p:nvGrpSpPr>
          <p:cNvPr id="24" name="组合 23"/>
          <p:cNvGrpSpPr/>
          <p:nvPr/>
        </p:nvGrpSpPr>
        <p:grpSpPr>
          <a:xfrm>
            <a:off x="558800" y="2022475"/>
            <a:ext cx="4949190" cy="3157855"/>
            <a:chOff x="508" y="3089"/>
            <a:chExt cx="7794" cy="4973"/>
          </a:xfrm>
        </p:grpSpPr>
        <p:sp>
          <p:nvSpPr>
            <p:cNvPr id="559" name="Google Shape;559;p11"/>
            <p:cNvSpPr/>
            <p:nvPr/>
          </p:nvSpPr>
          <p:spPr>
            <a:xfrm>
              <a:off x="508" y="3466"/>
              <a:ext cx="7794" cy="4596"/>
            </a:xfrm>
            <a:prstGeom prst="roundRect">
              <a:avLst>
                <a:gd name="adj" fmla="val 4833"/>
              </a:avLst>
            </a:prstGeom>
            <a:noFill/>
            <a:ln w="12700" cap="flat" cmpd="sng">
              <a:solidFill>
                <a:srgbClr val="7A828E">
                  <a:alpha val="43921"/>
                </a:srgbClr>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panose="02000000000000000000"/>
                <a:ea typeface="Roboto" panose="02000000000000000000"/>
                <a:cs typeface="Roboto" panose="02000000000000000000"/>
                <a:sym typeface="Roboto" panose="02000000000000000000"/>
              </a:endParaRPr>
            </a:p>
          </p:txBody>
        </p:sp>
        <p:sp>
          <p:nvSpPr>
            <p:cNvPr id="590" name="Google Shape;590;p11"/>
            <p:cNvSpPr/>
            <p:nvPr/>
          </p:nvSpPr>
          <p:spPr>
            <a:xfrm>
              <a:off x="508" y="3191"/>
              <a:ext cx="6253" cy="721"/>
            </a:xfrm>
            <a:prstGeom prst="roundRect">
              <a:avLst>
                <a:gd name="adj" fmla="val 16667"/>
              </a:avLst>
            </a:prstGeom>
            <a:solidFill>
              <a:srgbClr val="7A82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altLang="zh-CN" sz="1400">
                  <a:solidFill>
                    <a:schemeClr val="lt1"/>
                  </a:solidFill>
                  <a:latin typeface="Manrope SemiBold"/>
                  <a:ea typeface="Manrope SemiBold"/>
                  <a:cs typeface="Manrope SemiBold"/>
                  <a:sym typeface="Manrope SemiBold"/>
                </a:rPr>
                <a:t>Proactive Safety for High-Risk Operations</a:t>
              </a:r>
              <a:endParaRPr lang="en-US" altLang="zh-CN" sz="1400">
                <a:solidFill>
                  <a:schemeClr val="lt1"/>
                </a:solidFill>
                <a:latin typeface="Manrope SemiBold"/>
                <a:ea typeface="Manrope SemiBold"/>
                <a:cs typeface="Manrope SemiBold"/>
                <a:sym typeface="Manrope SemiBold"/>
              </a:endParaRPr>
            </a:p>
          </p:txBody>
        </p:sp>
        <p:pic>
          <p:nvPicPr>
            <p:cNvPr id="18" name="图片 17" descr="por"/>
            <p:cNvPicPr>
              <a:picLocks noChangeAspect="1"/>
            </p:cNvPicPr>
            <p:nvPr/>
          </p:nvPicPr>
          <p:blipFill>
            <a:blip r:embed="rId37"/>
            <a:stretch>
              <a:fillRect/>
            </a:stretch>
          </p:blipFill>
          <p:spPr>
            <a:xfrm>
              <a:off x="5554" y="3089"/>
              <a:ext cx="2520" cy="1336"/>
            </a:xfrm>
            <a:prstGeom prst="rect">
              <a:avLst/>
            </a:prstGeom>
          </p:spPr>
        </p:pic>
        <p:grpSp>
          <p:nvGrpSpPr>
            <p:cNvPr id="176" name="组合 175"/>
            <p:cNvGrpSpPr/>
            <p:nvPr/>
          </p:nvGrpSpPr>
          <p:grpSpPr>
            <a:xfrm>
              <a:off x="678" y="3940"/>
              <a:ext cx="4774" cy="1368"/>
              <a:chOff x="678" y="4012"/>
              <a:chExt cx="4774" cy="1368"/>
            </a:xfrm>
          </p:grpSpPr>
          <p:pic>
            <p:nvPicPr>
              <p:cNvPr id="115" name="图片 114" descr="小点-01"/>
              <p:cNvPicPr>
                <a:picLocks noChangeAspect="1"/>
              </p:cNvPicPr>
              <p:nvPr>
                <p:custDataLst>
                  <p:tags r:id="rId38"/>
                </p:custDataLst>
              </p:nvPr>
            </p:nvPicPr>
            <p:blipFill>
              <a:blip r:embed="rId21">
                <a:extLst>
                  <a:ext uri="{96DAC541-7B7A-43D3-8B79-37D633B846F1}">
                    <asvg:svgBlip xmlns:asvg="http://schemas.microsoft.com/office/drawing/2016/SVG/main" r:embed="rId22"/>
                  </a:ext>
                </a:extLst>
              </a:blip>
              <a:stretch>
                <a:fillRect/>
              </a:stretch>
            </p:blipFill>
            <p:spPr>
              <a:xfrm>
                <a:off x="678" y="4197"/>
                <a:ext cx="128" cy="120"/>
              </a:xfrm>
              <a:prstGeom prst="rect">
                <a:avLst/>
              </a:prstGeom>
            </p:spPr>
          </p:pic>
          <p:sp>
            <p:nvSpPr>
              <p:cNvPr id="116" name="文本框 83"/>
              <p:cNvSpPr txBox="1"/>
              <p:nvPr>
                <p:custDataLst>
                  <p:tags r:id="rId39"/>
                </p:custDataLst>
              </p:nvPr>
            </p:nvSpPr>
            <p:spPr>
              <a:xfrm>
                <a:off x="778" y="4012"/>
                <a:ext cx="4674" cy="725"/>
              </a:xfrm>
              <a:prstGeom prst="rect">
                <a:avLst/>
              </a:prstGeom>
              <a:noFill/>
            </p:spPr>
            <p:txBody>
              <a:bodyPr wrap="square" rtlCol="0">
                <a:spAutoFit/>
              </a:bodyPr>
              <a:p>
                <a:pPr indent="0" algn="l" defTabSz="457200">
                  <a:lnSpc>
                    <a:spcPct val="120000"/>
                  </a:lnSpc>
                  <a:spcBef>
                    <a:spcPts val="0"/>
                  </a:spcBef>
                  <a:spcAft>
                    <a:spcPts val="0"/>
                  </a:spcAft>
                  <a:buClr>
                    <a:srgbClr val="0D58C8"/>
                  </a:buClr>
                  <a:buSzTx/>
                  <a:buFont typeface="Arial" panose="020B0604020202090204" pitchFamily="34" charset="0"/>
                  <a:buNone/>
                  <a:defRPr sz="1800">
                    <a:solidFill>
                      <a:schemeClr val="tx1">
                        <a:alpha val="100000"/>
                      </a:schemeClr>
                    </a:solidFill>
                    <a:latin typeface="Calibri" panose="020F0502020204030204"/>
                    <a:ea typeface="宋体" pitchFamily="2" charset="-122"/>
                    <a:cs typeface="+mn-cs"/>
                  </a:defRPr>
                </a:pPr>
                <a:r>
                  <a:rPr lang="en-US" altLang="zh-CN" sz="1000" b="1" kern="0" spc="-18" dirty="0">
                    <a:solidFill>
                      <a:srgbClr val="666666">
                        <a:alpha val="99000"/>
                      </a:srgbClr>
                    </a:solidFill>
                    <a:latin typeface="Manrope SemiBold" charset="0"/>
                    <a:ea typeface="Manrope" pitchFamily="34" charset="-122"/>
                    <a:cs typeface="Manrope SemiBold" charset="0"/>
                    <a:sym typeface="+mn-ea"/>
                  </a:rPr>
                  <a:t>Worker Safety Anyatics:</a:t>
                </a:r>
                <a:r>
                  <a:rPr lang="en-US" altLang="zh-CN" sz="1000" kern="0" spc="-18" dirty="0">
                    <a:solidFill>
                      <a:srgbClr val="666666">
                        <a:alpha val="99000"/>
                      </a:srgbClr>
                    </a:solidFill>
                    <a:latin typeface="Manrope SemiBold" charset="0"/>
                    <a:ea typeface="Manrope" pitchFamily="34" charset="-122"/>
                    <a:cs typeface="Manrope SemiBold" charset="0"/>
                    <a:sym typeface="+mn-ea"/>
                  </a:rPr>
                  <a:t> </a:t>
                </a:r>
                <a:r>
                  <a:rPr lang="en-US" altLang="zh-CN" sz="1000" kern="0" spc="-18" dirty="0">
                    <a:solidFill>
                      <a:srgbClr val="666666">
                        <a:alpha val="99000"/>
                      </a:srgbClr>
                    </a:solidFill>
                    <a:latin typeface="Manrope" charset="0"/>
                    <a:ea typeface="Manrope" pitchFamily="34" charset="-122"/>
                    <a:cs typeface="Manrope" charset="0"/>
                    <a:sym typeface="+mn-ea"/>
                  </a:rPr>
                  <a:t>Detect </a:t>
                </a:r>
                <a:r>
                  <a:rPr lang="en-US" altLang="zh-CN" sz="1000" kern="0" spc="-18" dirty="0">
                    <a:solidFill>
                      <a:srgbClr val="0D58C9">
                        <a:alpha val="99000"/>
                      </a:srgbClr>
                    </a:solidFill>
                    <a:latin typeface="Manrope" charset="0"/>
                    <a:ea typeface="Manrope" pitchFamily="34" charset="-122"/>
                    <a:cs typeface="Manrope" charset="0"/>
                    <a:sym typeface="+mn-ea"/>
                  </a:rPr>
                  <a:t>PPE </a:t>
                </a:r>
                <a:r>
                  <a:rPr lang="en-US" altLang="zh-CN" sz="1000" kern="0" spc="-18" dirty="0">
                    <a:solidFill>
                      <a:srgbClr val="666666">
                        <a:alpha val="99000"/>
                      </a:srgbClr>
                    </a:solidFill>
                    <a:latin typeface="Manrope" charset="0"/>
                    <a:ea typeface="Manrope" pitchFamily="34" charset="-122"/>
                    <a:cs typeface="Manrope" charset="0"/>
                    <a:sym typeface="+mn-ea"/>
                  </a:rPr>
                  <a:t>violations, falls &amp; unsafe behaviors</a:t>
                </a:r>
                <a:endParaRPr lang="en-US" altLang="zh-CN" sz="1000" kern="0" spc="-18" dirty="0">
                  <a:solidFill>
                    <a:srgbClr val="666666">
                      <a:alpha val="99000"/>
                    </a:srgbClr>
                  </a:solidFill>
                  <a:latin typeface="Manrope" charset="0"/>
                  <a:ea typeface="Manrope" pitchFamily="34" charset="-122"/>
                  <a:cs typeface="Manrope" charset="0"/>
                  <a:sym typeface="+mn-ea"/>
                </a:endParaRPr>
              </a:p>
            </p:txBody>
          </p:sp>
          <p:grpSp>
            <p:nvGrpSpPr>
              <p:cNvPr id="33" name="组合 32"/>
              <p:cNvGrpSpPr/>
              <p:nvPr/>
            </p:nvGrpSpPr>
            <p:grpSpPr>
              <a:xfrm rot="0">
                <a:off x="914" y="4716"/>
                <a:ext cx="2886" cy="665"/>
                <a:chOff x="1016" y="5162"/>
                <a:chExt cx="3053" cy="682"/>
              </a:xfrm>
            </p:grpSpPr>
            <p:grpSp>
              <p:nvGrpSpPr>
                <p:cNvPr id="32" name="组合 31"/>
                <p:cNvGrpSpPr/>
                <p:nvPr/>
              </p:nvGrpSpPr>
              <p:grpSpPr>
                <a:xfrm>
                  <a:off x="1016" y="5162"/>
                  <a:ext cx="3053" cy="682"/>
                  <a:chOff x="1016" y="5162"/>
                  <a:chExt cx="3053" cy="682"/>
                </a:xfrm>
              </p:grpSpPr>
              <p:grpSp>
                <p:nvGrpSpPr>
                  <p:cNvPr id="83" name="组合 82"/>
                  <p:cNvGrpSpPr/>
                  <p:nvPr/>
                </p:nvGrpSpPr>
                <p:grpSpPr>
                  <a:xfrm rot="0">
                    <a:off x="1016" y="5162"/>
                    <a:ext cx="3053" cy="682"/>
                    <a:chOff x="10997" y="7298"/>
                    <a:chExt cx="3053" cy="682"/>
                  </a:xfrm>
                </p:grpSpPr>
                <p:sp>
                  <p:nvSpPr>
                    <p:cNvPr id="84" name="Google Shape;806;p26"/>
                    <p:cNvSpPr/>
                    <p:nvPr/>
                  </p:nvSpPr>
                  <p:spPr>
                    <a:xfrm flipV="1">
                      <a:off x="10997" y="7298"/>
                      <a:ext cx="3053" cy="682"/>
                    </a:xfrm>
                    <a:prstGeom prst="roundRect">
                      <a:avLst>
                        <a:gd name="adj" fmla="val 13355"/>
                      </a:avLst>
                    </a:prstGeom>
                    <a:solidFill>
                      <a:srgbClr val="F8F8F8"/>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Manrope"/>
                        <a:buNone/>
                      </a:pPr>
                      <a:endParaRPr sz="1800">
                        <a:solidFill>
                          <a:schemeClr val="lt1"/>
                        </a:solidFill>
                        <a:latin typeface="Manrope"/>
                        <a:ea typeface="Manrope"/>
                        <a:cs typeface="Manrope"/>
                        <a:sym typeface="Manrope"/>
                      </a:endParaRPr>
                    </a:p>
                  </p:txBody>
                </p:sp>
                <p:pic>
                  <p:nvPicPr>
                    <p:cNvPr id="93" name="图片 92" descr="falling-跌倒-摔倒"/>
                    <p:cNvPicPr>
                      <a:picLocks noChangeAspect="1"/>
                    </p:cNvPicPr>
                    <p:nvPr/>
                  </p:nvPicPr>
                  <p:blipFill>
                    <a:blip r:embed="rId40">
                      <a:extLst>
                        <a:ext uri="{96DAC541-7B7A-43D3-8B79-37D633B846F1}">
                          <asvg:svgBlip xmlns:asvg="http://schemas.microsoft.com/office/drawing/2016/SVG/main" r:embed="rId41"/>
                        </a:ext>
                      </a:extLst>
                    </a:blip>
                    <a:stretch>
                      <a:fillRect/>
                    </a:stretch>
                  </p:blipFill>
                  <p:spPr>
                    <a:xfrm>
                      <a:off x="12579" y="7381"/>
                      <a:ext cx="480" cy="480"/>
                    </a:xfrm>
                    <a:prstGeom prst="rect">
                      <a:avLst/>
                    </a:prstGeom>
                  </p:spPr>
                </p:pic>
              </p:grpSp>
              <p:pic>
                <p:nvPicPr>
                  <p:cNvPr id="124" name="图片 123" descr="Screaming-尖叫"/>
                  <p:cNvPicPr>
                    <a:picLocks noChangeAspect="1"/>
                  </p:cNvPicPr>
                  <p:nvPr/>
                </p:nvPicPr>
                <p:blipFill>
                  <a:blip r:embed="rId42">
                    <a:extLst>
                      <a:ext uri="{96DAC541-7B7A-43D3-8B79-37D633B846F1}">
                        <asvg:svgBlip xmlns:asvg="http://schemas.microsoft.com/office/drawing/2016/SVG/main" r:embed="rId43"/>
                      </a:ext>
                    </a:extLst>
                  </a:blip>
                  <a:stretch>
                    <a:fillRect/>
                  </a:stretch>
                </p:blipFill>
                <p:spPr>
                  <a:xfrm>
                    <a:off x="3374" y="5250"/>
                    <a:ext cx="480" cy="480"/>
                  </a:xfrm>
                  <a:prstGeom prst="rect">
                    <a:avLst/>
                  </a:prstGeom>
                </p:spPr>
              </p:pic>
            </p:grpSp>
            <p:grpSp>
              <p:nvGrpSpPr>
                <p:cNvPr id="31" name="组合 30"/>
                <p:cNvGrpSpPr/>
                <p:nvPr/>
              </p:nvGrpSpPr>
              <p:grpSpPr>
                <a:xfrm>
                  <a:off x="1191" y="5213"/>
                  <a:ext cx="1205" cy="565"/>
                  <a:chOff x="3152" y="4697"/>
                  <a:chExt cx="1205" cy="565"/>
                </a:xfrm>
              </p:grpSpPr>
              <p:pic>
                <p:nvPicPr>
                  <p:cNvPr id="103" name="图片 102" descr="Helmet-安全帽"/>
                  <p:cNvPicPr>
                    <a:picLocks noChangeAspect="1"/>
                  </p:cNvPicPr>
                  <p:nvPr/>
                </p:nvPicPr>
                <p:blipFill>
                  <a:blip r:embed="rId44">
                    <a:extLst>
                      <a:ext uri="{96DAC541-7B7A-43D3-8B79-37D633B846F1}">
                        <asvg:svgBlip xmlns:asvg="http://schemas.microsoft.com/office/drawing/2016/SVG/main" r:embed="rId45"/>
                      </a:ext>
                    </a:extLst>
                  </a:blip>
                  <a:stretch>
                    <a:fillRect/>
                  </a:stretch>
                </p:blipFill>
                <p:spPr>
                  <a:xfrm>
                    <a:off x="3152" y="4782"/>
                    <a:ext cx="480" cy="480"/>
                  </a:xfrm>
                  <a:prstGeom prst="rect">
                    <a:avLst/>
                  </a:prstGeom>
                </p:spPr>
              </p:pic>
              <p:grpSp>
                <p:nvGrpSpPr>
                  <p:cNvPr id="30" name="组合 29"/>
                  <p:cNvGrpSpPr/>
                  <p:nvPr/>
                </p:nvGrpSpPr>
                <p:grpSpPr>
                  <a:xfrm>
                    <a:off x="3567" y="4697"/>
                    <a:ext cx="791" cy="523"/>
                    <a:chOff x="4699" y="6415"/>
                    <a:chExt cx="791" cy="523"/>
                  </a:xfrm>
                </p:grpSpPr>
                <p:pic>
                  <p:nvPicPr>
                    <p:cNvPr id="22" name="图片 21" descr="Safety vest"/>
                    <p:cNvPicPr>
                      <a:picLocks noChangeAspect="1"/>
                    </p:cNvPicPr>
                    <p:nvPr/>
                  </p:nvPicPr>
                  <p:blipFill>
                    <a:blip r:embed="rId46">
                      <a:extLst>
                        <a:ext uri="{96DAC541-7B7A-43D3-8B79-37D633B846F1}">
                          <asvg:svgBlip xmlns:asvg="http://schemas.microsoft.com/office/drawing/2016/SVG/main" r:embed="rId47"/>
                        </a:ext>
                      </a:extLst>
                    </a:blip>
                    <a:stretch>
                      <a:fillRect/>
                    </a:stretch>
                  </p:blipFill>
                  <p:spPr>
                    <a:xfrm>
                      <a:off x="5046" y="6494"/>
                      <a:ext cx="445" cy="445"/>
                    </a:xfrm>
                    <a:prstGeom prst="rect">
                      <a:avLst/>
                    </a:prstGeom>
                  </p:spPr>
                </p:pic>
                <p:sp>
                  <p:nvSpPr>
                    <p:cNvPr id="23" name="文本框 22"/>
                    <p:cNvSpPr txBox="1"/>
                    <p:nvPr/>
                  </p:nvSpPr>
                  <p:spPr>
                    <a:xfrm>
                      <a:off x="4699" y="6415"/>
                      <a:ext cx="366" cy="491"/>
                    </a:xfrm>
                    <a:prstGeom prst="rect">
                      <a:avLst/>
                    </a:prstGeom>
                    <a:noFill/>
                  </p:spPr>
                  <p:txBody>
                    <a:bodyPr wrap="square" rtlCol="0">
                      <a:noAutofit/>
                    </a:bodyPr>
                    <a:p>
                      <a:pPr algn="ctr"/>
                      <a:r>
                        <a:rPr lang="en-US" altLang="zh-CN" sz="2000" b="1" baseline="-25000">
                          <a:solidFill>
                            <a:srgbClr val="333333"/>
                          </a:solidFill>
                          <a:latin typeface="Manrope" charset="0"/>
                          <a:cs typeface="Manrope" charset="0"/>
                        </a:rPr>
                        <a:t>+</a:t>
                      </a:r>
                      <a:endParaRPr lang="en-US" altLang="zh-CN" sz="2000" b="1" baseline="-25000">
                        <a:solidFill>
                          <a:srgbClr val="333333"/>
                        </a:solidFill>
                        <a:latin typeface="Manrope" charset="0"/>
                        <a:cs typeface="Manrope" charset="0"/>
                      </a:endParaRPr>
                    </a:p>
                  </p:txBody>
                </p:sp>
              </p:grpSp>
            </p:grpSp>
          </p:grpSp>
        </p:grpSp>
        <p:sp>
          <p:nvSpPr>
            <p:cNvPr id="82" name="文本框 83"/>
            <p:cNvSpPr txBox="1"/>
            <p:nvPr>
              <p:custDataLst>
                <p:tags r:id="rId48"/>
              </p:custDataLst>
            </p:nvPr>
          </p:nvSpPr>
          <p:spPr>
            <a:xfrm>
              <a:off x="801" y="6856"/>
              <a:ext cx="7346" cy="434"/>
            </a:xfrm>
            <a:prstGeom prst="rect">
              <a:avLst/>
            </a:prstGeom>
            <a:noFill/>
          </p:spPr>
          <p:txBody>
            <a:bodyPr wrap="square" rtlCol="0">
              <a:spAutoFit/>
            </a:bodyPr>
            <a:p>
              <a:pPr indent="0" algn="l" defTabSz="457200">
                <a:lnSpc>
                  <a:spcPct val="120000"/>
                </a:lnSpc>
                <a:spcBef>
                  <a:spcPts val="0"/>
                </a:spcBef>
                <a:spcAft>
                  <a:spcPts val="0"/>
                </a:spcAft>
                <a:buClr>
                  <a:srgbClr val="0D58C8"/>
                </a:buClr>
                <a:buSzTx/>
                <a:buFont typeface="Arial" panose="020B0604020202090204" pitchFamily="34" charset="0"/>
                <a:buNone/>
                <a:defRPr sz="1800">
                  <a:solidFill>
                    <a:schemeClr val="tx1">
                      <a:alpha val="100000"/>
                    </a:schemeClr>
                  </a:solidFill>
                  <a:latin typeface="Calibri" panose="020F0502020204030204"/>
                  <a:ea typeface="宋体" pitchFamily="2" charset="-122"/>
                  <a:cs typeface="+mn-cs"/>
                </a:defRPr>
              </a:pPr>
              <a:r>
                <a:rPr lang="en-US" altLang="zh-CN" sz="1000" b="1" kern="0" spc="-18" dirty="0">
                  <a:solidFill>
                    <a:srgbClr val="666666">
                      <a:alpha val="99000"/>
                    </a:srgbClr>
                  </a:solidFill>
                  <a:latin typeface="Manrope SemiBold" charset="0"/>
                  <a:ea typeface="Manrope" pitchFamily="34" charset="-122"/>
                  <a:cs typeface="Manrope SemiBold" charset="0"/>
                  <a:sym typeface="+mn-ea"/>
                </a:rPr>
                <a:t>Built for Harsh Sites</a:t>
              </a:r>
              <a:r>
                <a:rPr lang="en-US" altLang="zh-CN" sz="1000" kern="0" spc="-18" dirty="0">
                  <a:solidFill>
                    <a:srgbClr val="666666">
                      <a:alpha val="99000"/>
                    </a:srgbClr>
                  </a:solidFill>
                  <a:latin typeface="Manrope SemiBold" charset="0"/>
                  <a:ea typeface="Manrope" pitchFamily="34" charset="-122"/>
                  <a:cs typeface="Manrope SemiBold" charset="0"/>
                  <a:sym typeface="+mn-ea"/>
                </a:rPr>
                <a:t>: </a:t>
              </a:r>
              <a:r>
                <a:rPr lang="en-US" altLang="zh-CN" sz="1000" kern="0" spc="-18" dirty="0">
                  <a:solidFill>
                    <a:srgbClr val="666666">
                      <a:alpha val="99000"/>
                    </a:srgbClr>
                  </a:solidFill>
                  <a:latin typeface="Manrope" charset="0"/>
                  <a:ea typeface="Manrope" pitchFamily="34" charset="-122"/>
                  <a:cs typeface="Manrope" charset="0"/>
                  <a:sym typeface="+mn-ea"/>
                </a:rPr>
                <a:t>Reduce downtime &amp; field maintenance </a:t>
              </a:r>
              <a:endParaRPr lang="en-US" altLang="zh-CN" sz="1000" kern="0" spc="-18" dirty="0">
                <a:solidFill>
                  <a:srgbClr val="666666">
                    <a:alpha val="99000"/>
                  </a:srgbClr>
                </a:solidFill>
                <a:latin typeface="Manrope" charset="0"/>
                <a:ea typeface="Manrope" pitchFamily="34" charset="-122"/>
                <a:cs typeface="Manrope" charset="0"/>
                <a:sym typeface="+mn-ea"/>
              </a:endParaRPr>
            </a:p>
          </p:txBody>
        </p:sp>
        <p:pic>
          <p:nvPicPr>
            <p:cNvPr id="85" name="图片 84" descr="小点-01"/>
            <p:cNvPicPr>
              <a:picLocks noChangeAspect="1"/>
            </p:cNvPicPr>
            <p:nvPr>
              <p:custDataLst>
                <p:tags r:id="rId49"/>
              </p:custDataLst>
            </p:nvPr>
          </p:nvPicPr>
          <p:blipFill>
            <a:blip r:embed="rId21">
              <a:extLst>
                <a:ext uri="{96DAC541-7B7A-43D3-8B79-37D633B846F1}">
                  <asvg:svgBlip xmlns:asvg="http://schemas.microsoft.com/office/drawing/2016/SVG/main" r:embed="rId22"/>
                </a:ext>
              </a:extLst>
            </a:blip>
            <a:stretch>
              <a:fillRect/>
            </a:stretch>
          </p:blipFill>
          <p:spPr>
            <a:xfrm>
              <a:off x="678" y="7027"/>
              <a:ext cx="128" cy="120"/>
            </a:xfrm>
            <a:prstGeom prst="rect">
              <a:avLst/>
            </a:prstGeom>
          </p:spPr>
        </p:pic>
        <p:grpSp>
          <p:nvGrpSpPr>
            <p:cNvPr id="178" name="组合 177"/>
            <p:cNvGrpSpPr/>
            <p:nvPr/>
          </p:nvGrpSpPr>
          <p:grpSpPr>
            <a:xfrm>
              <a:off x="914" y="7276"/>
              <a:ext cx="4020" cy="585"/>
              <a:chOff x="860" y="7348"/>
              <a:chExt cx="4020" cy="585"/>
            </a:xfrm>
          </p:grpSpPr>
          <p:sp>
            <p:nvSpPr>
              <p:cNvPr id="135" name="Google Shape;806;p26"/>
              <p:cNvSpPr/>
              <p:nvPr/>
            </p:nvSpPr>
            <p:spPr>
              <a:xfrm rot="10800000" flipV="1">
                <a:off x="860" y="7348"/>
                <a:ext cx="862" cy="585"/>
              </a:xfrm>
              <a:prstGeom prst="roundRect">
                <a:avLst>
                  <a:gd name="adj" fmla="val 13355"/>
                </a:avLst>
              </a:prstGeom>
              <a:solidFill>
                <a:srgbClr val="F8F8F8"/>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Manrope"/>
                  <a:buNone/>
                </a:pPr>
                <a:r>
                  <a:rPr lang="en-US" sz="1000">
                    <a:solidFill>
                      <a:srgbClr val="0D58C9"/>
                    </a:solidFill>
                    <a:latin typeface="Manrope Medium" charset="0"/>
                    <a:ea typeface="Manrope"/>
                    <a:cs typeface="Manrope Medium" charset="0"/>
                    <a:sym typeface="Manrope"/>
                  </a:rPr>
                  <a:t>IP 67</a:t>
                </a:r>
                <a:endParaRPr lang="en-US" sz="1000">
                  <a:solidFill>
                    <a:srgbClr val="0D58C9"/>
                  </a:solidFill>
                  <a:latin typeface="Manrope Medium" charset="0"/>
                  <a:ea typeface="Manrope"/>
                  <a:cs typeface="Manrope Medium" charset="0"/>
                  <a:sym typeface="Manrope"/>
                </a:endParaRPr>
              </a:p>
            </p:txBody>
          </p:sp>
          <p:sp>
            <p:nvSpPr>
              <p:cNvPr id="136" name="Google Shape;806;p26"/>
              <p:cNvSpPr/>
              <p:nvPr/>
            </p:nvSpPr>
            <p:spPr>
              <a:xfrm rot="10800000" flipV="1">
                <a:off x="1855" y="7348"/>
                <a:ext cx="862" cy="584"/>
              </a:xfrm>
              <a:prstGeom prst="roundRect">
                <a:avLst>
                  <a:gd name="adj" fmla="val 13355"/>
                </a:avLst>
              </a:prstGeom>
              <a:solidFill>
                <a:srgbClr val="F8F8F8"/>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Manrope"/>
                  <a:buNone/>
                </a:pPr>
                <a:r>
                  <a:rPr lang="en-US" sz="1000">
                    <a:solidFill>
                      <a:srgbClr val="0D58C9"/>
                    </a:solidFill>
                    <a:latin typeface="Manrope Medium" charset="0"/>
                    <a:ea typeface="Manrope"/>
                    <a:cs typeface="Manrope Medium" charset="0"/>
                    <a:sym typeface="Manrope"/>
                  </a:rPr>
                  <a:t>IK 10</a:t>
                </a:r>
                <a:endParaRPr lang="en-US" sz="1000">
                  <a:solidFill>
                    <a:srgbClr val="0D58C9"/>
                  </a:solidFill>
                  <a:latin typeface="Manrope Medium" charset="0"/>
                  <a:ea typeface="Manrope"/>
                  <a:cs typeface="Manrope Medium" charset="0"/>
                  <a:sym typeface="Manrope"/>
                </a:endParaRPr>
              </a:p>
            </p:txBody>
          </p:sp>
          <p:sp>
            <p:nvSpPr>
              <p:cNvPr id="137" name="Google Shape;806;p26"/>
              <p:cNvSpPr/>
              <p:nvPr/>
            </p:nvSpPr>
            <p:spPr>
              <a:xfrm rot="10800000" flipV="1">
                <a:off x="2850" y="7349"/>
                <a:ext cx="2030" cy="584"/>
              </a:xfrm>
              <a:prstGeom prst="roundRect">
                <a:avLst>
                  <a:gd name="adj" fmla="val 13355"/>
                </a:avLst>
              </a:prstGeom>
              <a:solidFill>
                <a:srgbClr val="F8F8F8"/>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Manrope"/>
                  <a:buNone/>
                </a:pPr>
                <a:r>
                  <a:rPr lang="en-US" sz="1000">
                    <a:solidFill>
                      <a:srgbClr val="0D58C9"/>
                    </a:solidFill>
                    <a:latin typeface="Manrope Medium" charset="0"/>
                    <a:ea typeface="Manrope"/>
                    <a:cs typeface="Manrope Medium" charset="0"/>
                    <a:sym typeface="Manrope"/>
                  </a:rPr>
                  <a:t>-40 - 60</a:t>
                </a:r>
                <a:r>
                  <a:rPr lang="zh-CN" altLang="en-US" sz="1000">
                    <a:solidFill>
                      <a:srgbClr val="0D58C9"/>
                    </a:solidFill>
                    <a:latin typeface="Manrope Medium" charset="0"/>
                    <a:ea typeface="Manrope"/>
                    <a:cs typeface="Manrope Medium" charset="0"/>
                    <a:sym typeface="Manrope"/>
                  </a:rPr>
                  <a:t>°</a:t>
                </a:r>
                <a:r>
                  <a:rPr lang="en-US" altLang="zh-CN" sz="1000">
                    <a:solidFill>
                      <a:srgbClr val="0D58C9"/>
                    </a:solidFill>
                    <a:latin typeface="Manrope Medium" charset="0"/>
                    <a:ea typeface="Manrope"/>
                    <a:cs typeface="Manrope Medium" charset="0"/>
                    <a:sym typeface="Manrope"/>
                  </a:rPr>
                  <a:t>C </a:t>
                </a:r>
                <a:endParaRPr lang="en-US" altLang="zh-CN" sz="1000">
                  <a:solidFill>
                    <a:srgbClr val="0D58C9"/>
                  </a:solidFill>
                  <a:latin typeface="Manrope Medium" charset="0"/>
                  <a:ea typeface="Manrope"/>
                  <a:cs typeface="Manrope Medium" charset="0"/>
                  <a:sym typeface="Manrope"/>
                </a:endParaRPr>
              </a:p>
              <a:p>
                <a:pPr marL="0" marR="0" lvl="0" indent="0" algn="ctr" rtl="0">
                  <a:spcBef>
                    <a:spcPts val="0"/>
                  </a:spcBef>
                  <a:spcAft>
                    <a:spcPts val="0"/>
                  </a:spcAft>
                  <a:buClr>
                    <a:schemeClr val="dk1"/>
                  </a:buClr>
                  <a:buSzPts val="1800"/>
                  <a:buFont typeface="Manrope"/>
                  <a:buNone/>
                </a:pPr>
                <a:r>
                  <a:rPr lang="en-US" altLang="zh-CN" sz="1000">
                    <a:solidFill>
                      <a:srgbClr val="0D58C9"/>
                    </a:solidFill>
                    <a:latin typeface="Manrope Medium" charset="0"/>
                    <a:ea typeface="Manrope"/>
                    <a:cs typeface="Manrope Medium" charset="0"/>
                    <a:sym typeface="Manrope"/>
                  </a:rPr>
                  <a:t>working temp</a:t>
                </a:r>
                <a:endParaRPr lang="en-US" altLang="zh-CN" sz="1000">
                  <a:solidFill>
                    <a:srgbClr val="0D58C9"/>
                  </a:solidFill>
                  <a:latin typeface="Manrope Medium" charset="0"/>
                  <a:ea typeface="Manrope"/>
                  <a:cs typeface="Manrope Medium" charset="0"/>
                  <a:sym typeface="Manrope"/>
                </a:endParaRPr>
              </a:p>
            </p:txBody>
          </p:sp>
        </p:grpSp>
        <p:grpSp>
          <p:nvGrpSpPr>
            <p:cNvPr id="175" name="组合 174"/>
            <p:cNvGrpSpPr/>
            <p:nvPr/>
          </p:nvGrpSpPr>
          <p:grpSpPr>
            <a:xfrm>
              <a:off x="668" y="5330"/>
              <a:ext cx="5819" cy="1469"/>
              <a:chOff x="668" y="5486"/>
              <a:chExt cx="5819" cy="1469"/>
            </a:xfrm>
          </p:grpSpPr>
          <p:sp>
            <p:nvSpPr>
              <p:cNvPr id="81" name="文本框 83"/>
              <p:cNvSpPr txBox="1"/>
              <p:nvPr>
                <p:custDataLst>
                  <p:tags r:id="rId50"/>
                </p:custDataLst>
              </p:nvPr>
            </p:nvSpPr>
            <p:spPr>
              <a:xfrm>
                <a:off x="791" y="5486"/>
                <a:ext cx="5697" cy="725"/>
              </a:xfrm>
              <a:prstGeom prst="rect">
                <a:avLst/>
              </a:prstGeom>
              <a:noFill/>
            </p:spPr>
            <p:txBody>
              <a:bodyPr wrap="square" rtlCol="0">
                <a:spAutoFit/>
              </a:bodyPr>
              <a:p>
                <a:pPr indent="0" algn="l" defTabSz="457200">
                  <a:lnSpc>
                    <a:spcPct val="120000"/>
                  </a:lnSpc>
                  <a:spcBef>
                    <a:spcPts val="0"/>
                  </a:spcBef>
                  <a:spcAft>
                    <a:spcPts val="0"/>
                  </a:spcAft>
                  <a:buClr>
                    <a:srgbClr val="0D58C8"/>
                  </a:buClr>
                  <a:buSzTx/>
                  <a:buFont typeface="Arial" panose="020B0604020202090204" pitchFamily="34" charset="0"/>
                  <a:buNone/>
                  <a:defRPr sz="1800">
                    <a:solidFill>
                      <a:schemeClr val="tx1">
                        <a:alpha val="100000"/>
                      </a:schemeClr>
                    </a:solidFill>
                    <a:latin typeface="Calibri" panose="020F0502020204030204"/>
                    <a:ea typeface="宋体" pitchFamily="2" charset="-122"/>
                    <a:cs typeface="+mn-cs"/>
                  </a:defRPr>
                </a:pPr>
                <a:r>
                  <a:rPr lang="en-US" altLang="zh-CN" sz="1000" b="1" kern="0" spc="-18" dirty="0">
                    <a:solidFill>
                      <a:srgbClr val="666666">
                        <a:alpha val="99000"/>
                      </a:srgbClr>
                    </a:solidFill>
                    <a:latin typeface="Manrope SemiBold" charset="0"/>
                    <a:ea typeface="Manrope" pitchFamily="34" charset="-122"/>
                    <a:cs typeface="Manrope SemiBold" charset="0"/>
                    <a:sym typeface="+mn-ea"/>
                  </a:rPr>
                  <a:t>Faster Investigation</a:t>
                </a:r>
                <a:r>
                  <a:rPr lang="en-US" altLang="zh-CN" sz="1000" kern="0" spc="-18" dirty="0">
                    <a:solidFill>
                      <a:srgbClr val="666666">
                        <a:alpha val="99000"/>
                      </a:srgbClr>
                    </a:solidFill>
                    <a:latin typeface="Manrope SemiBold" charset="0"/>
                    <a:ea typeface="Manrope" pitchFamily="34" charset="-122"/>
                    <a:cs typeface="Manrope SemiBold" charset="0"/>
                    <a:sym typeface="+mn-ea"/>
                  </a:rPr>
                  <a:t>: </a:t>
                </a:r>
                <a:r>
                  <a:rPr lang="en-US" altLang="zh-CN" sz="1000" kern="0" spc="-18" dirty="0">
                    <a:solidFill>
                      <a:srgbClr val="666666">
                        <a:alpha val="99000"/>
                      </a:srgbClr>
                    </a:solidFill>
                    <a:latin typeface="Manrope" charset="0"/>
                    <a:ea typeface="Manrope" pitchFamily="34" charset="-122"/>
                    <a:cs typeface="Manrope" charset="0"/>
                    <a:sym typeface="+mn-ea"/>
                  </a:rPr>
                  <a:t>Narrow down relevant footage with attribute search</a:t>
                </a:r>
                <a:endParaRPr lang="en-US" altLang="zh-CN" sz="1000" kern="0" spc="-18" dirty="0">
                  <a:solidFill>
                    <a:srgbClr val="666666">
                      <a:alpha val="99000"/>
                    </a:srgbClr>
                  </a:solidFill>
                  <a:latin typeface="Manrope" charset="0"/>
                  <a:ea typeface="Manrope" pitchFamily="34" charset="-122"/>
                  <a:cs typeface="Manrope" charset="0"/>
                  <a:sym typeface="+mn-ea"/>
                </a:endParaRPr>
              </a:p>
            </p:txBody>
          </p:sp>
          <p:pic>
            <p:nvPicPr>
              <p:cNvPr id="34" name="图片 33" descr="小点-01"/>
              <p:cNvPicPr>
                <a:picLocks noChangeAspect="1"/>
              </p:cNvPicPr>
              <p:nvPr>
                <p:custDataLst>
                  <p:tags r:id="rId51"/>
                </p:custDataLst>
              </p:nvPr>
            </p:nvPicPr>
            <p:blipFill>
              <a:blip r:embed="rId21">
                <a:extLst>
                  <a:ext uri="{96DAC541-7B7A-43D3-8B79-37D633B846F1}">
                    <asvg:svgBlip xmlns:asvg="http://schemas.microsoft.com/office/drawing/2016/SVG/main" r:embed="rId22"/>
                  </a:ext>
                </a:extLst>
              </a:blip>
              <a:stretch>
                <a:fillRect/>
              </a:stretch>
            </p:blipFill>
            <p:spPr>
              <a:xfrm>
                <a:off x="668" y="5636"/>
                <a:ext cx="128" cy="120"/>
              </a:xfrm>
              <a:prstGeom prst="rect">
                <a:avLst/>
              </a:prstGeom>
            </p:spPr>
          </p:pic>
          <p:grpSp>
            <p:nvGrpSpPr>
              <p:cNvPr id="105" name="组合 104"/>
              <p:cNvGrpSpPr/>
              <p:nvPr/>
            </p:nvGrpSpPr>
            <p:grpSpPr>
              <a:xfrm rot="0">
                <a:off x="914" y="6187"/>
                <a:ext cx="3724" cy="768"/>
                <a:chOff x="3995" y="7065"/>
                <a:chExt cx="3724" cy="768"/>
              </a:xfrm>
            </p:grpSpPr>
            <p:sp>
              <p:nvSpPr>
                <p:cNvPr id="117" name="Google Shape;806;p26"/>
                <p:cNvSpPr/>
                <p:nvPr/>
              </p:nvSpPr>
              <p:spPr>
                <a:xfrm flipV="1">
                  <a:off x="3995" y="7065"/>
                  <a:ext cx="3724" cy="769"/>
                </a:xfrm>
                <a:prstGeom prst="roundRect">
                  <a:avLst>
                    <a:gd name="adj" fmla="val 13350"/>
                  </a:avLst>
                </a:prstGeom>
                <a:solidFill>
                  <a:srgbClr val="F8F8F8"/>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Manrope"/>
                    <a:buNone/>
                  </a:pPr>
                  <a:endParaRPr sz="1800">
                    <a:solidFill>
                      <a:schemeClr val="lt1"/>
                    </a:solidFill>
                    <a:latin typeface="Manrope"/>
                    <a:ea typeface="Manrope"/>
                    <a:cs typeface="Manrope"/>
                    <a:sym typeface="Manrope"/>
                  </a:endParaRPr>
                </a:p>
              </p:txBody>
            </p:sp>
            <p:grpSp>
              <p:nvGrpSpPr>
                <p:cNvPr id="106" name="组合 105"/>
                <p:cNvGrpSpPr/>
                <p:nvPr/>
              </p:nvGrpSpPr>
              <p:grpSpPr>
                <a:xfrm>
                  <a:off x="4130" y="7222"/>
                  <a:ext cx="3478" cy="456"/>
                  <a:chOff x="4130" y="7108"/>
                  <a:chExt cx="3478" cy="456"/>
                </a:xfrm>
              </p:grpSpPr>
              <p:pic>
                <p:nvPicPr>
                  <p:cNvPr id="112" name="图片 111" descr="人识别"/>
                  <p:cNvPicPr>
                    <a:picLocks noChangeAspect="1"/>
                  </p:cNvPicPr>
                  <p:nvPr/>
                </p:nvPicPr>
                <p:blipFill>
                  <a:blip r:embed="rId52">
                    <a:extLst>
                      <a:ext uri="{96DAC541-7B7A-43D3-8B79-37D633B846F1}">
                        <asvg:svgBlip xmlns:asvg="http://schemas.microsoft.com/office/drawing/2016/SVG/main" r:embed="rId53"/>
                      </a:ext>
                    </a:extLst>
                  </a:blip>
                  <a:stretch>
                    <a:fillRect/>
                  </a:stretch>
                </p:blipFill>
                <p:spPr>
                  <a:xfrm>
                    <a:off x="4130" y="7109"/>
                    <a:ext cx="468" cy="454"/>
                  </a:xfrm>
                  <a:prstGeom prst="rect">
                    <a:avLst/>
                  </a:prstGeom>
                </p:spPr>
              </p:pic>
              <p:pic>
                <p:nvPicPr>
                  <p:cNvPr id="113" name="图片 112" descr="性别"/>
                  <p:cNvPicPr>
                    <a:picLocks noChangeAspect="1"/>
                  </p:cNvPicPr>
                  <p:nvPr/>
                </p:nvPicPr>
                <p:blipFill>
                  <a:blip r:embed="rId54">
                    <a:extLst>
                      <a:ext uri="{96DAC541-7B7A-43D3-8B79-37D633B846F1}">
                        <asvg:svgBlip xmlns:asvg="http://schemas.microsoft.com/office/drawing/2016/SVG/main" r:embed="rId55"/>
                      </a:ext>
                    </a:extLst>
                  </a:blip>
                  <a:stretch>
                    <a:fillRect/>
                  </a:stretch>
                </p:blipFill>
                <p:spPr>
                  <a:xfrm>
                    <a:off x="4735" y="7109"/>
                    <a:ext cx="467" cy="454"/>
                  </a:xfrm>
                  <a:prstGeom prst="rect">
                    <a:avLst/>
                  </a:prstGeom>
                </p:spPr>
              </p:pic>
              <p:pic>
                <p:nvPicPr>
                  <p:cNvPr id="118" name="图片 117" descr="年龄"/>
                  <p:cNvPicPr>
                    <a:picLocks noChangeAspect="1"/>
                  </p:cNvPicPr>
                  <p:nvPr/>
                </p:nvPicPr>
                <p:blipFill>
                  <a:blip r:embed="rId56">
                    <a:extLst>
                      <a:ext uri="{96DAC541-7B7A-43D3-8B79-37D633B846F1}">
                        <asvg:svgBlip xmlns:asvg="http://schemas.microsoft.com/office/drawing/2016/SVG/main" r:embed="rId57"/>
                      </a:ext>
                    </a:extLst>
                  </a:blip>
                  <a:stretch>
                    <a:fillRect/>
                  </a:stretch>
                </p:blipFill>
                <p:spPr>
                  <a:xfrm>
                    <a:off x="5339" y="7116"/>
                    <a:ext cx="453" cy="439"/>
                  </a:xfrm>
                  <a:prstGeom prst="rect">
                    <a:avLst/>
                  </a:prstGeom>
                </p:spPr>
              </p:pic>
              <p:pic>
                <p:nvPicPr>
                  <p:cNvPr id="119" name="图片 118" descr="口罩"/>
                  <p:cNvPicPr>
                    <a:picLocks noChangeAspect="1"/>
                  </p:cNvPicPr>
                  <p:nvPr/>
                </p:nvPicPr>
                <p:blipFill>
                  <a:blip r:embed="rId58">
                    <a:extLst>
                      <a:ext uri="{96DAC541-7B7A-43D3-8B79-37D633B846F1}">
                        <asvg:svgBlip xmlns:asvg="http://schemas.microsoft.com/office/drawing/2016/SVG/main" r:embed="rId59"/>
                      </a:ext>
                    </a:extLst>
                  </a:blip>
                  <a:stretch>
                    <a:fillRect/>
                  </a:stretch>
                </p:blipFill>
                <p:spPr>
                  <a:xfrm>
                    <a:off x="6537" y="7109"/>
                    <a:ext cx="468" cy="454"/>
                  </a:xfrm>
                  <a:prstGeom prst="rect">
                    <a:avLst/>
                  </a:prstGeom>
                </p:spPr>
              </p:pic>
              <p:pic>
                <p:nvPicPr>
                  <p:cNvPr id="120" name="图片 119" descr="Hat-帽子"/>
                  <p:cNvPicPr>
                    <a:picLocks noChangeAspect="1"/>
                  </p:cNvPicPr>
                  <p:nvPr/>
                </p:nvPicPr>
                <p:blipFill>
                  <a:blip r:embed="rId60">
                    <a:extLst>
                      <a:ext uri="{96DAC541-7B7A-43D3-8B79-37D633B846F1}">
                        <asvg:svgBlip xmlns:asvg="http://schemas.microsoft.com/office/drawing/2016/SVG/main" r:embed="rId61"/>
                      </a:ext>
                    </a:extLst>
                  </a:blip>
                  <a:stretch>
                    <a:fillRect/>
                  </a:stretch>
                </p:blipFill>
                <p:spPr>
                  <a:xfrm>
                    <a:off x="7142" y="7110"/>
                    <a:ext cx="466" cy="451"/>
                  </a:xfrm>
                  <a:prstGeom prst="rect">
                    <a:avLst/>
                  </a:prstGeom>
                </p:spPr>
              </p:pic>
              <p:pic>
                <p:nvPicPr>
                  <p:cNvPr id="121" name="图片 120" descr="Glasses-眼镜"/>
                  <p:cNvPicPr>
                    <a:picLocks noChangeAspect="1"/>
                  </p:cNvPicPr>
                  <p:nvPr/>
                </p:nvPicPr>
                <p:blipFill>
                  <a:blip r:embed="rId62">
                    <a:extLst>
                      <a:ext uri="{96DAC541-7B7A-43D3-8B79-37D633B846F1}">
                        <asvg:svgBlip xmlns:asvg="http://schemas.microsoft.com/office/drawing/2016/SVG/main" r:embed="rId63"/>
                      </a:ext>
                    </a:extLst>
                  </a:blip>
                  <a:stretch>
                    <a:fillRect/>
                  </a:stretch>
                </p:blipFill>
                <p:spPr>
                  <a:xfrm>
                    <a:off x="5929" y="7108"/>
                    <a:ext cx="471" cy="456"/>
                  </a:xfrm>
                  <a:prstGeom prst="rect">
                    <a:avLst/>
                  </a:prstGeom>
                </p:spPr>
              </p:pic>
            </p:grpSp>
          </p:grpSp>
        </p:grpSp>
      </p:grpSp>
      <p:grpSp>
        <p:nvGrpSpPr>
          <p:cNvPr id="143" name="组合 142"/>
          <p:cNvGrpSpPr/>
          <p:nvPr/>
        </p:nvGrpSpPr>
        <p:grpSpPr>
          <a:xfrm>
            <a:off x="7422515" y="4099560"/>
            <a:ext cx="3622040" cy="2453640"/>
            <a:chOff x="11214" y="10316"/>
            <a:chExt cx="5704" cy="3864"/>
          </a:xfrm>
        </p:grpSpPr>
        <p:sp>
          <p:nvSpPr>
            <p:cNvPr id="110" name="圆角矩形 109"/>
            <p:cNvSpPr/>
            <p:nvPr>
              <p:custDataLst>
                <p:tags r:id="rId64"/>
              </p:custDataLst>
            </p:nvPr>
          </p:nvSpPr>
          <p:spPr>
            <a:xfrm>
              <a:off x="11222" y="10688"/>
              <a:ext cx="5697" cy="3493"/>
            </a:xfrm>
            <a:prstGeom prst="roundRect">
              <a:avLst>
                <a:gd name="adj" fmla="val 3650"/>
              </a:avLst>
            </a:prstGeom>
            <a:noFill/>
            <a:ln w="12700" cap="flat" cmpd="sng">
              <a:solidFill>
                <a:srgbClr val="0097DC">
                  <a:alpha val="43921"/>
                </a:srgbClr>
              </a:solidFill>
              <a:prstDash val="solid"/>
              <a:miter lim="8000"/>
              <a:headEnd type="none" w="sm" len="sm"/>
              <a:tailEnd type="none" w="sm" len="sm"/>
            </a:ln>
          </p:spPr>
          <p:txBody>
            <a:bodyPr spcFirstLastPara="1" wrap="square" lIns="91425" tIns="45700" rIns="91425" bIns="45700" rtlCol="0" anchor="ctr" anchorCtr="0">
              <a:noAutofit/>
            </a:bodyPr>
            <a:lstStyle/>
            <a:p>
              <a:pPr lvl="0" algn="ctr">
                <a:spcBef>
                  <a:spcPts val="0"/>
                </a:spcBef>
                <a:spcAft>
                  <a:spcPts val="0"/>
                </a:spcAft>
                <a:buClrTx/>
                <a:buSzTx/>
                <a:buFontTx/>
              </a:pPr>
              <a:r>
                <a:rPr>
                  <a:solidFill>
                    <a:schemeClr val="lt1"/>
                  </a:solidFill>
                  <a:latin typeface="Roboto" panose="02000000000000000000"/>
                  <a:ea typeface="Roboto" panose="02000000000000000000"/>
                  <a:cs typeface="Roboto" panose="02000000000000000000"/>
                  <a:sym typeface="+mn-ea"/>
                </a:rPr>
                <a:t>                 </a:t>
              </a:r>
              <a:endParaRPr>
                <a:solidFill>
                  <a:schemeClr val="lt1"/>
                </a:solidFill>
                <a:latin typeface="Roboto" panose="02000000000000000000"/>
                <a:ea typeface="Roboto" panose="02000000000000000000"/>
                <a:cs typeface="Roboto" panose="02000000000000000000"/>
                <a:sym typeface="+mn-ea"/>
              </a:endParaRPr>
            </a:p>
          </p:txBody>
        </p:sp>
        <p:sp>
          <p:nvSpPr>
            <p:cNvPr id="111" name="Google Shape;590;p11"/>
            <p:cNvSpPr/>
            <p:nvPr/>
          </p:nvSpPr>
          <p:spPr>
            <a:xfrm>
              <a:off x="11214" y="10316"/>
              <a:ext cx="5112" cy="771"/>
            </a:xfrm>
            <a:prstGeom prst="roundRect">
              <a:avLst>
                <a:gd name="adj" fmla="val 16667"/>
              </a:avLst>
            </a:prstGeom>
            <a:solidFill>
              <a:srgbClr val="0097DC"/>
            </a:solidFill>
            <a:ln>
              <a:noFill/>
            </a:ln>
          </p:spPr>
          <p:txBody>
            <a:bodyPr spcFirstLastPara="1" wrap="square" lIns="91425" tIns="45700" rIns="91425" bIns="45700" anchor="ctr" anchorCtr="0">
              <a:noAutofit/>
            </a:bodyPr>
            <a:lstStyle/>
            <a:p>
              <a:pPr algn="l">
                <a:lnSpc>
                  <a:spcPts val="1600"/>
                </a:lnSpc>
                <a:spcAft>
                  <a:spcPts val="600"/>
                </a:spcAft>
                <a:buClrTx/>
                <a:buSzTx/>
                <a:buNone/>
              </a:pPr>
              <a:r>
                <a:rPr lang="en-US" altLang="zh-CN" sz="1500">
                  <a:solidFill>
                    <a:schemeClr val="lt1"/>
                  </a:solidFill>
                  <a:latin typeface="Manrope SemiBold"/>
                  <a:ea typeface="Manrope SemiBold"/>
                  <a:cs typeface="Manrope SemiBold"/>
                  <a:sym typeface="Manrope SemiBold"/>
                </a:rPr>
                <a:t>Mining Operations with XProtect</a:t>
              </a:r>
              <a:endParaRPr lang="en-US" altLang="zh-CN" sz="1500">
                <a:solidFill>
                  <a:schemeClr val="lt1"/>
                </a:solidFill>
                <a:latin typeface="Manrope SemiBold"/>
                <a:ea typeface="Manrope SemiBold"/>
                <a:cs typeface="Manrope SemiBold"/>
                <a:sym typeface="Manrope SemiBold"/>
              </a:endParaRPr>
            </a:p>
          </p:txBody>
        </p:sp>
        <p:sp>
          <p:nvSpPr>
            <p:cNvPr id="122" name="文本框 121"/>
            <p:cNvSpPr txBox="1"/>
            <p:nvPr>
              <p:custDataLst>
                <p:tags r:id="rId65"/>
              </p:custDataLst>
            </p:nvPr>
          </p:nvSpPr>
          <p:spPr>
            <a:xfrm>
              <a:off x="12041" y="12252"/>
              <a:ext cx="4693" cy="651"/>
            </a:xfrm>
            <a:prstGeom prst="rect">
              <a:avLst/>
            </a:prstGeom>
            <a:noFill/>
          </p:spPr>
          <p:txBody>
            <a:bodyPr wrap="square" rtlCol="0">
              <a:noAutofit/>
            </a:bodyPr>
            <a:p>
              <a:pPr indent="0" algn="l">
                <a:lnSpc>
                  <a:spcPct val="100000"/>
                </a:lnSpc>
                <a:spcBef>
                  <a:spcPct val="0"/>
                </a:spcBef>
                <a:spcAft>
                  <a:spcPct val="0"/>
                </a:spcAft>
                <a:buFont typeface="Arial" panose="020B0604020202090204" pitchFamily="34" charset="0"/>
                <a:buNone/>
              </a:pPr>
              <a:r>
                <a:rPr lang="en-US" altLang="zh-CN" sz="1000" b="1" kern="0" spc="-18" dirty="0">
                  <a:solidFill>
                    <a:srgbClr val="595959">
                      <a:alpha val="99000"/>
                    </a:srgbClr>
                  </a:solidFill>
                  <a:latin typeface="Manrope" charset="0"/>
                  <a:ea typeface="Manrope" pitchFamily="34" charset="-122"/>
                  <a:cs typeface="Manrope" pitchFamily="34" charset="-120"/>
                  <a:sym typeface="微软雅黑" charset="-122"/>
                </a:rPr>
                <a:t>Actionable Intelligence</a:t>
              </a:r>
              <a:r>
                <a:rPr lang="en-US" altLang="zh-CN" sz="1000" kern="0" spc="-18" dirty="0">
                  <a:solidFill>
                    <a:srgbClr val="595959">
                      <a:alpha val="99000"/>
                    </a:srgbClr>
                  </a:solidFill>
                  <a:latin typeface="Manrope" charset="0"/>
                  <a:ea typeface="Manrope" pitchFamily="34" charset="-122"/>
                  <a:cs typeface="Manrope" pitchFamily="34" charset="-120"/>
                  <a:sym typeface="微软雅黑" charset="-122"/>
                </a:rPr>
                <a:t>: Turn critical events into coordinated response workflows</a:t>
              </a:r>
              <a:endParaRPr lang="en-US" altLang="zh-CN" sz="1000" kern="0" spc="-18" dirty="0">
                <a:solidFill>
                  <a:srgbClr val="595959">
                    <a:alpha val="99000"/>
                  </a:srgbClr>
                </a:solidFill>
                <a:latin typeface="Manrope" charset="0"/>
                <a:ea typeface="Manrope" pitchFamily="34" charset="-122"/>
                <a:cs typeface="Manrope" pitchFamily="34" charset="-120"/>
                <a:sym typeface="微软雅黑" charset="-122"/>
              </a:endParaRPr>
            </a:p>
          </p:txBody>
        </p:sp>
        <p:sp>
          <p:nvSpPr>
            <p:cNvPr id="125" name="文本框 124"/>
            <p:cNvSpPr txBox="1"/>
            <p:nvPr>
              <p:custDataLst>
                <p:tags r:id="rId66"/>
              </p:custDataLst>
            </p:nvPr>
          </p:nvSpPr>
          <p:spPr>
            <a:xfrm>
              <a:off x="12041" y="11290"/>
              <a:ext cx="4653" cy="599"/>
            </a:xfrm>
            <a:prstGeom prst="rect">
              <a:avLst/>
            </a:prstGeom>
            <a:noFill/>
          </p:spPr>
          <p:txBody>
            <a:bodyPr wrap="square" rtlCol="0">
              <a:noAutofit/>
            </a:bodyPr>
            <a:p>
              <a:pPr algn="l" defTabSz="914400">
                <a:lnSpc>
                  <a:spcPct val="100000"/>
                </a:lnSpc>
                <a:spcBef>
                  <a:spcPts val="0"/>
                </a:spcBef>
                <a:buClrTx/>
                <a:buSzTx/>
                <a:buFont typeface="Arial" panose="020B0604020202090204" pitchFamily="34" charset="0"/>
                <a:buNone/>
              </a:pPr>
              <a:r>
                <a:rPr lang="en-US" altLang="zh-CN" sz="1000" b="1" kern="0" spc="-18" dirty="0">
                  <a:solidFill>
                    <a:srgbClr val="595959">
                      <a:alpha val="99000"/>
                    </a:srgbClr>
                  </a:solidFill>
                  <a:latin typeface="Manrope" charset="0"/>
                  <a:ea typeface="Manrope" pitchFamily="34" charset="-122"/>
                  <a:cs typeface="Manrope" pitchFamily="34" charset="-120"/>
                  <a:sym typeface="+mn-ea"/>
                </a:rPr>
                <a:t>Unified Site Awareness</a:t>
              </a:r>
              <a:r>
                <a:rPr lang="en-US" altLang="zh-CN" sz="1000" kern="0" spc="-18" dirty="0">
                  <a:solidFill>
                    <a:srgbClr val="595959">
                      <a:alpha val="99000"/>
                    </a:srgbClr>
                  </a:solidFill>
                  <a:latin typeface="Manrope" charset="0"/>
                  <a:ea typeface="Manrope" pitchFamily="34" charset="-122"/>
                  <a:cs typeface="Manrope" pitchFamily="34" charset="-120"/>
                  <a:sym typeface="+mn-ea"/>
                </a:rPr>
                <a:t>: Bring safety, asset &amp; perimeter events into one view</a:t>
              </a:r>
              <a:endParaRPr lang="en-US" altLang="zh-CN" sz="1000" kern="0" spc="-18" dirty="0">
                <a:solidFill>
                  <a:srgbClr val="595959">
                    <a:alpha val="99000"/>
                  </a:srgbClr>
                </a:solidFill>
                <a:latin typeface="Manrope" charset="0"/>
                <a:ea typeface="Manrope" pitchFamily="34" charset="-122"/>
                <a:cs typeface="Manrope" pitchFamily="34" charset="-120"/>
                <a:sym typeface="微软雅黑" charset="-122"/>
              </a:endParaRPr>
            </a:p>
          </p:txBody>
        </p:sp>
        <p:cxnSp>
          <p:nvCxnSpPr>
            <p:cNvPr id="127" name="直接连接符 126"/>
            <p:cNvCxnSpPr/>
            <p:nvPr>
              <p:custDataLst>
                <p:tags r:id="rId67"/>
              </p:custDataLst>
            </p:nvPr>
          </p:nvCxnSpPr>
          <p:spPr>
            <a:xfrm>
              <a:off x="11426" y="12070"/>
              <a:ext cx="5045" cy="0"/>
            </a:xfrm>
            <a:prstGeom prst="line">
              <a:avLst/>
            </a:prstGeom>
            <a:ln w="6350">
              <a:solidFill>
                <a:schemeClr val="bg1">
                  <a:lumMod val="50000"/>
                  <a:alpha val="20000"/>
                </a:schemeClr>
              </a:solidFill>
            </a:ln>
          </p:spPr>
          <p:style>
            <a:lnRef idx="2">
              <a:schemeClr val="accent1"/>
            </a:lnRef>
            <a:fillRef idx="0">
              <a:srgbClr val="FFFFFF"/>
            </a:fillRef>
            <a:effectRef idx="0">
              <a:srgbClr val="FFFFFF"/>
            </a:effectRef>
            <a:fontRef idx="minor">
              <a:schemeClr val="tx1"/>
            </a:fontRef>
          </p:style>
        </p:cxnSp>
        <p:sp>
          <p:nvSpPr>
            <p:cNvPr id="128" name="文本框 127"/>
            <p:cNvSpPr txBox="1"/>
            <p:nvPr>
              <p:custDataLst>
                <p:tags r:id="rId68"/>
              </p:custDataLst>
            </p:nvPr>
          </p:nvSpPr>
          <p:spPr>
            <a:xfrm>
              <a:off x="12041" y="13266"/>
              <a:ext cx="4694" cy="604"/>
            </a:xfrm>
            <a:prstGeom prst="rect">
              <a:avLst/>
            </a:prstGeom>
            <a:noFill/>
          </p:spPr>
          <p:txBody>
            <a:bodyPr wrap="square" rtlCol="0">
              <a:noAutofit/>
            </a:bodyPr>
            <a:p>
              <a:pPr indent="0" algn="l">
                <a:lnSpc>
                  <a:spcPct val="100000"/>
                </a:lnSpc>
                <a:spcBef>
                  <a:spcPct val="0"/>
                </a:spcBef>
                <a:spcAft>
                  <a:spcPct val="0"/>
                </a:spcAft>
                <a:buFont typeface="Arial" panose="020B0604020202090204" pitchFamily="34" charset="0"/>
                <a:buNone/>
              </a:pPr>
              <a:r>
                <a:rPr lang="en-US" altLang="zh-CN" sz="1000" b="1" kern="0" spc="-18" dirty="0">
                  <a:solidFill>
                    <a:srgbClr val="595959">
                      <a:alpha val="99000"/>
                    </a:srgbClr>
                  </a:solidFill>
                  <a:latin typeface="Manrope" charset="0"/>
                  <a:ea typeface="Manrope" pitchFamily="34" charset="-122"/>
                  <a:cs typeface="Manrope" pitchFamily="34" charset="-120"/>
                  <a:sym typeface="微软雅黑" charset="-122"/>
                </a:rPr>
                <a:t>Remote Operations</a:t>
              </a:r>
              <a:r>
                <a:rPr lang="en-US" altLang="zh-CN" sz="1000" kern="0" spc="-18" dirty="0">
                  <a:solidFill>
                    <a:srgbClr val="595959">
                      <a:alpha val="99000"/>
                    </a:srgbClr>
                  </a:solidFill>
                  <a:latin typeface="Manrope" charset="0"/>
                  <a:ea typeface="Manrope" pitchFamily="34" charset="-122"/>
                  <a:cs typeface="Manrope" pitchFamily="34" charset="-120"/>
                  <a:sym typeface="微软雅黑" charset="-122"/>
                </a:rPr>
                <a:t>: Maintain visibility &amp; control across distributed mining areas</a:t>
              </a:r>
              <a:endParaRPr lang="en-US" altLang="zh-CN" sz="1000" kern="0" spc="-18" dirty="0">
                <a:solidFill>
                  <a:srgbClr val="595959">
                    <a:alpha val="99000"/>
                  </a:srgbClr>
                </a:solidFill>
                <a:latin typeface="Manrope" charset="0"/>
                <a:ea typeface="Manrope" pitchFamily="34" charset="-122"/>
                <a:cs typeface="Manrope" pitchFamily="34" charset="-120"/>
                <a:sym typeface="微软雅黑" charset="-122"/>
              </a:endParaRPr>
            </a:p>
          </p:txBody>
        </p:sp>
        <p:pic>
          <p:nvPicPr>
            <p:cNvPr id="133" name="图片 132" descr="Office-办公室-电脑-屏幕"/>
            <p:cNvPicPr>
              <a:picLocks noChangeAspect="1"/>
            </p:cNvPicPr>
            <p:nvPr/>
          </p:nvPicPr>
          <p:blipFill>
            <a:blip r:embed="rId69">
              <a:extLst>
                <a:ext uri="{96DAC541-7B7A-43D3-8B79-37D633B846F1}">
                  <asvg:svgBlip xmlns:asvg="http://schemas.microsoft.com/office/drawing/2016/SVG/main" r:embed="rId70"/>
                </a:ext>
              </a:extLst>
            </a:blip>
            <a:stretch>
              <a:fillRect/>
            </a:stretch>
          </p:blipFill>
          <p:spPr>
            <a:xfrm>
              <a:off x="11439" y="11302"/>
              <a:ext cx="567" cy="567"/>
            </a:xfrm>
            <a:prstGeom prst="rect">
              <a:avLst/>
            </a:prstGeom>
          </p:spPr>
        </p:pic>
        <p:pic>
          <p:nvPicPr>
            <p:cNvPr id="134" name="图片 133" descr="Data-数据-上升-提升"/>
            <p:cNvPicPr>
              <a:picLocks noChangeAspect="1"/>
            </p:cNvPicPr>
            <p:nvPr/>
          </p:nvPicPr>
          <p:blipFill>
            <a:blip r:embed="rId71">
              <a:extLst>
                <a:ext uri="{96DAC541-7B7A-43D3-8B79-37D633B846F1}">
                  <asvg:svgBlip xmlns:asvg="http://schemas.microsoft.com/office/drawing/2016/SVG/main" r:embed="rId72"/>
                </a:ext>
              </a:extLst>
            </a:blip>
            <a:stretch>
              <a:fillRect/>
            </a:stretch>
          </p:blipFill>
          <p:spPr>
            <a:xfrm>
              <a:off x="11440" y="12288"/>
              <a:ext cx="567" cy="567"/>
            </a:xfrm>
            <a:prstGeom prst="rect">
              <a:avLst/>
            </a:prstGeom>
          </p:spPr>
        </p:pic>
        <p:pic>
          <p:nvPicPr>
            <p:cNvPr id="141" name="图片 140" descr="Deploy-部署-管理-工作流"/>
            <p:cNvPicPr>
              <a:picLocks noChangeAspect="1"/>
            </p:cNvPicPr>
            <p:nvPr/>
          </p:nvPicPr>
          <p:blipFill>
            <a:blip r:embed="rId73">
              <a:extLst>
                <a:ext uri="{96DAC541-7B7A-43D3-8B79-37D633B846F1}">
                  <asvg:svgBlip xmlns:asvg="http://schemas.microsoft.com/office/drawing/2016/SVG/main" r:embed="rId74"/>
                </a:ext>
              </a:extLst>
            </a:blip>
            <a:stretch>
              <a:fillRect/>
            </a:stretch>
          </p:blipFill>
          <p:spPr>
            <a:xfrm>
              <a:off x="11439" y="13290"/>
              <a:ext cx="568" cy="567"/>
            </a:xfrm>
            <a:prstGeom prst="rect">
              <a:avLst/>
            </a:prstGeom>
          </p:spPr>
        </p:pic>
        <p:cxnSp>
          <p:nvCxnSpPr>
            <p:cNvPr id="142" name="直接连接符 141"/>
            <p:cNvCxnSpPr/>
            <p:nvPr>
              <p:custDataLst>
                <p:tags r:id="rId75"/>
              </p:custDataLst>
            </p:nvPr>
          </p:nvCxnSpPr>
          <p:spPr>
            <a:xfrm>
              <a:off x="11426" y="13066"/>
              <a:ext cx="5045" cy="0"/>
            </a:xfrm>
            <a:prstGeom prst="line">
              <a:avLst/>
            </a:prstGeom>
            <a:ln w="6350">
              <a:solidFill>
                <a:schemeClr val="bg1">
                  <a:lumMod val="50000"/>
                  <a:alpha val="20000"/>
                </a:schemeClr>
              </a:solidFill>
            </a:ln>
          </p:spPr>
          <p:style>
            <a:lnRef idx="2">
              <a:schemeClr val="accent1"/>
            </a:lnRef>
            <a:fillRef idx="0">
              <a:srgbClr val="FFFFFF"/>
            </a:fillRef>
            <a:effectRef idx="0">
              <a:srgbClr val="FFFFFF"/>
            </a:effectRef>
            <a:fontRef idx="minor">
              <a:schemeClr val="tx1"/>
            </a:fontRef>
          </p:style>
        </p:cxnSp>
      </p:grpSp>
      <p:grpSp>
        <p:nvGrpSpPr>
          <p:cNvPr id="173" name="组合 172"/>
          <p:cNvGrpSpPr/>
          <p:nvPr/>
        </p:nvGrpSpPr>
        <p:grpSpPr>
          <a:xfrm>
            <a:off x="558800" y="5227320"/>
            <a:ext cx="5537835" cy="1333500"/>
            <a:chOff x="2492" y="8200"/>
            <a:chExt cx="8721" cy="2100"/>
          </a:xfrm>
        </p:grpSpPr>
        <p:grpSp>
          <p:nvGrpSpPr>
            <p:cNvPr id="169" name="组合 168"/>
            <p:cNvGrpSpPr/>
            <p:nvPr/>
          </p:nvGrpSpPr>
          <p:grpSpPr>
            <a:xfrm>
              <a:off x="2723" y="8998"/>
              <a:ext cx="7457" cy="434"/>
              <a:chOff x="2786" y="8998"/>
              <a:chExt cx="7457" cy="434"/>
            </a:xfrm>
          </p:grpSpPr>
          <p:sp>
            <p:nvSpPr>
              <p:cNvPr id="148" name="文本框 83"/>
              <p:cNvSpPr txBox="1"/>
              <p:nvPr>
                <p:custDataLst>
                  <p:tags r:id="rId76"/>
                </p:custDataLst>
              </p:nvPr>
            </p:nvSpPr>
            <p:spPr>
              <a:xfrm>
                <a:off x="2897" y="8998"/>
                <a:ext cx="7346" cy="434"/>
              </a:xfrm>
              <a:prstGeom prst="rect">
                <a:avLst/>
              </a:prstGeom>
              <a:noFill/>
            </p:spPr>
            <p:txBody>
              <a:bodyPr wrap="square" rtlCol="0">
                <a:spAutoFit/>
              </a:bodyPr>
              <a:p>
                <a:pPr indent="0" algn="l" defTabSz="457200">
                  <a:lnSpc>
                    <a:spcPct val="120000"/>
                  </a:lnSpc>
                  <a:spcBef>
                    <a:spcPts val="0"/>
                  </a:spcBef>
                  <a:spcAft>
                    <a:spcPts val="0"/>
                  </a:spcAft>
                  <a:buClr>
                    <a:srgbClr val="0D58C8"/>
                  </a:buClr>
                  <a:buSzTx/>
                  <a:buFont typeface="Arial" panose="020B0604020202090204" pitchFamily="34" charset="0"/>
                  <a:buNone/>
                  <a:defRPr sz="1800">
                    <a:solidFill>
                      <a:schemeClr val="tx1">
                        <a:alpha val="100000"/>
                      </a:schemeClr>
                    </a:solidFill>
                    <a:latin typeface="Calibri" panose="020F0502020204030204"/>
                    <a:ea typeface="宋体" pitchFamily="2" charset="-122"/>
                    <a:cs typeface="+mn-cs"/>
                  </a:defRPr>
                </a:pPr>
                <a:r>
                  <a:rPr lang="en-US" altLang="zh-CN" sz="1000" b="1" kern="0" spc="-18" dirty="0">
                    <a:solidFill>
                      <a:srgbClr val="666666">
                        <a:alpha val="99000"/>
                      </a:srgbClr>
                    </a:solidFill>
                    <a:latin typeface="Manrope SemiBold" charset="0"/>
                    <a:ea typeface="Manrope" pitchFamily="34" charset="-122"/>
                    <a:cs typeface="Manrope SemiBold" charset="0"/>
                    <a:sym typeface="+mn-ea"/>
                  </a:rPr>
                  <a:t>Efficient Coverage</a:t>
                </a:r>
                <a:r>
                  <a:rPr lang="en-US" altLang="zh-CN" sz="1000" kern="0" spc="-18" dirty="0">
                    <a:solidFill>
                      <a:srgbClr val="666666">
                        <a:alpha val="99000"/>
                      </a:srgbClr>
                    </a:solidFill>
                    <a:latin typeface="Manrope SemiBold" charset="0"/>
                    <a:ea typeface="Manrope" pitchFamily="34" charset="-122"/>
                    <a:cs typeface="Manrope SemiBold" charset="0"/>
                    <a:sym typeface="+mn-ea"/>
                  </a:rPr>
                  <a:t>:</a:t>
                </a:r>
                <a:r>
                  <a:rPr lang="en-US" altLang="zh-CN" sz="1000" kern="0" spc="-18" dirty="0">
                    <a:solidFill>
                      <a:srgbClr val="666666">
                        <a:alpha val="99000"/>
                      </a:srgbClr>
                    </a:solidFill>
                    <a:latin typeface="Manrope" charset="0"/>
                    <a:ea typeface="Manrope" pitchFamily="34" charset="-122"/>
                    <a:cs typeface="Manrope" charset="0"/>
                    <a:sym typeface="+mn-ea"/>
                  </a:rPr>
                  <a:t> Cover complex storage areas with fewer devices</a:t>
                </a:r>
                <a:endParaRPr lang="en-US" altLang="zh-CN" sz="1000" kern="0" spc="-18" dirty="0">
                  <a:solidFill>
                    <a:srgbClr val="666666">
                      <a:alpha val="99000"/>
                    </a:srgbClr>
                  </a:solidFill>
                  <a:latin typeface="Manrope" charset="0"/>
                  <a:ea typeface="Manrope" pitchFamily="34" charset="-122"/>
                  <a:cs typeface="Manrope" charset="0"/>
                  <a:sym typeface="+mn-ea"/>
                </a:endParaRPr>
              </a:p>
            </p:txBody>
          </p:sp>
          <p:pic>
            <p:nvPicPr>
              <p:cNvPr id="149" name="图片 148" descr="小点-01"/>
              <p:cNvPicPr>
                <a:picLocks noChangeAspect="1"/>
              </p:cNvPicPr>
              <p:nvPr>
                <p:custDataLst>
                  <p:tags r:id="rId77"/>
                </p:custDataLst>
              </p:nvPr>
            </p:nvPicPr>
            <p:blipFill>
              <a:blip r:embed="rId78">
                <a:extLst>
                  <a:ext uri="{96DAC541-7B7A-43D3-8B79-37D633B846F1}">
                    <asvg:svgBlip xmlns:asvg="http://schemas.microsoft.com/office/drawing/2016/SVG/main" r:embed="rId79"/>
                  </a:ext>
                </a:extLst>
              </a:blip>
              <a:stretch>
                <a:fillRect/>
              </a:stretch>
            </p:blipFill>
            <p:spPr>
              <a:xfrm>
                <a:off x="2786" y="9169"/>
                <a:ext cx="128" cy="120"/>
              </a:xfrm>
              <a:prstGeom prst="rect">
                <a:avLst/>
              </a:prstGeom>
            </p:spPr>
          </p:pic>
        </p:grpSp>
        <p:grpSp>
          <p:nvGrpSpPr>
            <p:cNvPr id="170" name="组合 169"/>
            <p:cNvGrpSpPr/>
            <p:nvPr/>
          </p:nvGrpSpPr>
          <p:grpSpPr>
            <a:xfrm>
              <a:off x="2723" y="9381"/>
              <a:ext cx="8167" cy="434"/>
              <a:chOff x="2786" y="9384"/>
              <a:chExt cx="8167" cy="434"/>
            </a:xfrm>
          </p:grpSpPr>
          <p:sp>
            <p:nvSpPr>
              <p:cNvPr id="154" name="文本框 83"/>
              <p:cNvSpPr txBox="1"/>
              <p:nvPr>
                <p:custDataLst>
                  <p:tags r:id="rId80"/>
                </p:custDataLst>
              </p:nvPr>
            </p:nvSpPr>
            <p:spPr>
              <a:xfrm>
                <a:off x="2897" y="9384"/>
                <a:ext cx="8057" cy="434"/>
              </a:xfrm>
              <a:prstGeom prst="rect">
                <a:avLst/>
              </a:prstGeom>
              <a:noFill/>
            </p:spPr>
            <p:txBody>
              <a:bodyPr wrap="square" rtlCol="0">
                <a:spAutoFit/>
              </a:bodyPr>
              <a:p>
                <a:pPr indent="0" algn="l" defTabSz="457200">
                  <a:lnSpc>
                    <a:spcPct val="120000"/>
                  </a:lnSpc>
                  <a:spcBef>
                    <a:spcPts val="0"/>
                  </a:spcBef>
                  <a:spcAft>
                    <a:spcPts val="0"/>
                  </a:spcAft>
                  <a:buClr>
                    <a:srgbClr val="0D58C8"/>
                  </a:buClr>
                  <a:buSzTx/>
                  <a:buFont typeface="Arial" panose="020B0604020202090204" pitchFamily="34" charset="0"/>
                  <a:buNone/>
                  <a:defRPr sz="1800">
                    <a:solidFill>
                      <a:schemeClr val="tx1">
                        <a:alpha val="100000"/>
                      </a:schemeClr>
                    </a:solidFill>
                    <a:latin typeface="Calibri" panose="020F0502020204030204"/>
                    <a:ea typeface="宋体" pitchFamily="2" charset="-122"/>
                    <a:cs typeface="+mn-cs"/>
                  </a:defRPr>
                </a:pPr>
                <a:r>
                  <a:rPr lang="en-US" altLang="zh-CN" sz="1000" b="1" kern="0" spc="-18" dirty="0">
                    <a:solidFill>
                      <a:srgbClr val="666666">
                        <a:alpha val="99000"/>
                      </a:srgbClr>
                    </a:solidFill>
                    <a:latin typeface="Manrope SemiBold" charset="0"/>
                    <a:ea typeface="Manrope" pitchFamily="34" charset="-122"/>
                    <a:cs typeface="Manrope SemiBold" charset="0"/>
                    <a:sym typeface="+mn-ea"/>
                  </a:rPr>
                  <a:t>Flexible Deployment</a:t>
                </a:r>
                <a:r>
                  <a:rPr lang="en-US" altLang="zh-CN" sz="1000" kern="0" spc="-18" dirty="0">
                    <a:solidFill>
                      <a:srgbClr val="666666">
                        <a:alpha val="99000"/>
                      </a:srgbClr>
                    </a:solidFill>
                    <a:latin typeface="Manrope SemiBold" charset="0"/>
                    <a:ea typeface="Manrope" pitchFamily="34" charset="-122"/>
                    <a:cs typeface="Manrope SemiBold" charset="0"/>
                    <a:sym typeface="+mn-ea"/>
                  </a:rPr>
                  <a:t>: </a:t>
                </a:r>
                <a:r>
                  <a:rPr lang="en-US" altLang="zh-CN" sz="1000" kern="0" spc="-18" dirty="0">
                    <a:solidFill>
                      <a:srgbClr val="666666">
                        <a:alpha val="99000"/>
                      </a:srgbClr>
                    </a:solidFill>
                    <a:latin typeface="Manrope" charset="0"/>
                    <a:ea typeface="Manrope" pitchFamily="34" charset="-122"/>
                    <a:cs typeface="Manrope" charset="0"/>
                    <a:sym typeface="+mn-ea"/>
                  </a:rPr>
                  <a:t>Adapt to diverse layouts with purpose-built camera form factors</a:t>
                </a:r>
                <a:endParaRPr lang="en-US" altLang="zh-CN" sz="1000" kern="0" spc="-18" dirty="0">
                  <a:solidFill>
                    <a:srgbClr val="666666">
                      <a:alpha val="99000"/>
                    </a:srgbClr>
                  </a:solidFill>
                  <a:latin typeface="Manrope" charset="0"/>
                  <a:ea typeface="Manrope" pitchFamily="34" charset="-122"/>
                  <a:cs typeface="Manrope" charset="0"/>
                  <a:sym typeface="+mn-ea"/>
                </a:endParaRPr>
              </a:p>
            </p:txBody>
          </p:sp>
          <p:pic>
            <p:nvPicPr>
              <p:cNvPr id="155" name="图片 154" descr="小点-01"/>
              <p:cNvPicPr>
                <a:picLocks noChangeAspect="1"/>
              </p:cNvPicPr>
              <p:nvPr>
                <p:custDataLst>
                  <p:tags r:id="rId81"/>
                </p:custDataLst>
              </p:nvPr>
            </p:nvPicPr>
            <p:blipFill>
              <a:blip r:embed="rId78">
                <a:extLst>
                  <a:ext uri="{96DAC541-7B7A-43D3-8B79-37D633B846F1}">
                    <asvg:svgBlip xmlns:asvg="http://schemas.microsoft.com/office/drawing/2016/SVG/main" r:embed="rId79"/>
                  </a:ext>
                </a:extLst>
              </a:blip>
              <a:stretch>
                <a:fillRect/>
              </a:stretch>
            </p:blipFill>
            <p:spPr>
              <a:xfrm>
                <a:off x="2786" y="9555"/>
                <a:ext cx="128" cy="120"/>
              </a:xfrm>
              <a:prstGeom prst="rect">
                <a:avLst/>
              </a:prstGeom>
            </p:spPr>
          </p:pic>
        </p:grpSp>
        <p:sp>
          <p:nvSpPr>
            <p:cNvPr id="139" name="Google Shape;595;p11"/>
            <p:cNvSpPr/>
            <p:nvPr/>
          </p:nvSpPr>
          <p:spPr>
            <a:xfrm>
              <a:off x="2492" y="8722"/>
              <a:ext cx="8721" cy="1578"/>
            </a:xfrm>
            <a:prstGeom prst="roundRect">
              <a:avLst>
                <a:gd name="adj" fmla="val 5308"/>
              </a:avLst>
            </a:prstGeom>
            <a:noFill/>
            <a:ln w="12700" cap="flat" cmpd="sng">
              <a:solidFill>
                <a:srgbClr val="F8BD08">
                  <a:alpha val="43921"/>
                </a:srgbClr>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panose="02000000000000000000"/>
                <a:ea typeface="Roboto" panose="02000000000000000000"/>
                <a:cs typeface="Roboto" panose="02000000000000000000"/>
                <a:sym typeface="Roboto" panose="02000000000000000000"/>
              </a:endParaRPr>
            </a:p>
          </p:txBody>
        </p:sp>
        <p:sp>
          <p:nvSpPr>
            <p:cNvPr id="140" name="Google Shape;590;p11"/>
            <p:cNvSpPr/>
            <p:nvPr/>
          </p:nvSpPr>
          <p:spPr>
            <a:xfrm>
              <a:off x="2492" y="8330"/>
              <a:ext cx="4659" cy="570"/>
            </a:xfrm>
            <a:prstGeom prst="roundRect">
              <a:avLst>
                <a:gd name="adj" fmla="val 16667"/>
              </a:avLst>
            </a:prstGeom>
            <a:solidFill>
              <a:srgbClr val="FFCC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altLang="zh-CN" sz="1400">
                  <a:solidFill>
                    <a:srgbClr val="333333"/>
                  </a:solidFill>
                  <a:latin typeface="Manrope SemiBold"/>
                  <a:ea typeface="Manrope SemiBold"/>
                  <a:cs typeface="Manrope SemiBold"/>
                  <a:sym typeface="Manrope SemiBold"/>
                </a:rPr>
                <a:t>High-Value Asset Protection</a:t>
              </a:r>
              <a:endParaRPr lang="en-US" altLang="zh-CN" sz="1400">
                <a:solidFill>
                  <a:srgbClr val="333333"/>
                </a:solidFill>
                <a:latin typeface="Manrope SemiBold"/>
                <a:ea typeface="Manrope SemiBold"/>
                <a:cs typeface="Manrope SemiBold"/>
                <a:sym typeface="Manrope SemiBold"/>
              </a:endParaRPr>
            </a:p>
          </p:txBody>
        </p:sp>
        <p:grpSp>
          <p:nvGrpSpPr>
            <p:cNvPr id="172" name="组合 171"/>
            <p:cNvGrpSpPr/>
            <p:nvPr/>
          </p:nvGrpSpPr>
          <p:grpSpPr>
            <a:xfrm>
              <a:off x="2723" y="9764"/>
              <a:ext cx="7457" cy="434"/>
              <a:chOff x="2786" y="10025"/>
              <a:chExt cx="7457" cy="434"/>
            </a:xfrm>
          </p:grpSpPr>
          <p:sp>
            <p:nvSpPr>
              <p:cNvPr id="158" name="文本框 83"/>
              <p:cNvSpPr txBox="1"/>
              <p:nvPr>
                <p:custDataLst>
                  <p:tags r:id="rId82"/>
                </p:custDataLst>
              </p:nvPr>
            </p:nvSpPr>
            <p:spPr>
              <a:xfrm>
                <a:off x="2897" y="10025"/>
                <a:ext cx="7346" cy="434"/>
              </a:xfrm>
              <a:prstGeom prst="rect">
                <a:avLst/>
              </a:prstGeom>
              <a:noFill/>
            </p:spPr>
            <p:txBody>
              <a:bodyPr wrap="square" rtlCol="0">
                <a:spAutoFit/>
              </a:bodyPr>
              <a:p>
                <a:pPr indent="0" algn="l" defTabSz="457200">
                  <a:lnSpc>
                    <a:spcPct val="120000"/>
                  </a:lnSpc>
                  <a:spcBef>
                    <a:spcPts val="0"/>
                  </a:spcBef>
                  <a:spcAft>
                    <a:spcPts val="0"/>
                  </a:spcAft>
                  <a:buClr>
                    <a:srgbClr val="0D58C8"/>
                  </a:buClr>
                  <a:buSzTx/>
                  <a:buFont typeface="Arial" panose="020B0604020202090204" pitchFamily="34" charset="0"/>
                  <a:buNone/>
                  <a:defRPr sz="1800">
                    <a:solidFill>
                      <a:schemeClr val="tx1">
                        <a:alpha val="100000"/>
                      </a:schemeClr>
                    </a:solidFill>
                    <a:latin typeface="Calibri" panose="020F0502020204030204"/>
                    <a:ea typeface="宋体" pitchFamily="2" charset="-122"/>
                    <a:cs typeface="+mn-cs"/>
                  </a:defRPr>
                </a:pPr>
                <a:r>
                  <a:rPr lang="en-US" altLang="zh-CN" sz="1000" b="1" kern="0" spc="-18" dirty="0">
                    <a:solidFill>
                      <a:srgbClr val="666666">
                        <a:alpha val="99000"/>
                      </a:srgbClr>
                    </a:solidFill>
                    <a:latin typeface="Manrope SemiBold" charset="0"/>
                    <a:ea typeface="Manrope" pitchFamily="34" charset="-122"/>
                    <a:cs typeface="Manrope SemiBold" charset="0"/>
                    <a:sym typeface="+mn-ea"/>
                  </a:rPr>
                  <a:t>Active Deterrence</a:t>
                </a:r>
                <a:r>
                  <a:rPr lang="en-US" altLang="zh-CN" sz="1000" kern="0" spc="-18" dirty="0">
                    <a:solidFill>
                      <a:srgbClr val="666666">
                        <a:alpha val="99000"/>
                      </a:srgbClr>
                    </a:solidFill>
                    <a:latin typeface="Manrope SemiBold" charset="0"/>
                    <a:ea typeface="Manrope" pitchFamily="34" charset="-122"/>
                    <a:cs typeface="Manrope SemiBold" charset="0"/>
                    <a:sym typeface="+mn-ea"/>
                  </a:rPr>
                  <a:t>:</a:t>
                </a:r>
                <a:r>
                  <a:rPr lang="en-US" altLang="zh-CN" sz="1000" kern="0" spc="-18" dirty="0">
                    <a:solidFill>
                      <a:srgbClr val="666666">
                        <a:alpha val="99000"/>
                      </a:srgbClr>
                    </a:solidFill>
                    <a:latin typeface="Manrope" charset="0"/>
                    <a:ea typeface="Manrope" pitchFamily="34" charset="-122"/>
                    <a:cs typeface="Manrope" charset="0"/>
                    <a:sym typeface="+mn-ea"/>
                  </a:rPr>
                  <a:t> Red &amp; blue lights to deter theft before losses occur</a:t>
                </a:r>
                <a:endParaRPr lang="en-US" altLang="zh-CN" sz="1000" kern="0" spc="-18" dirty="0">
                  <a:solidFill>
                    <a:srgbClr val="666666">
                      <a:alpha val="99000"/>
                    </a:srgbClr>
                  </a:solidFill>
                  <a:latin typeface="Manrope" charset="0"/>
                  <a:ea typeface="Manrope" pitchFamily="34" charset="-122"/>
                  <a:cs typeface="Manrope" charset="0"/>
                  <a:sym typeface="+mn-ea"/>
                </a:endParaRPr>
              </a:p>
            </p:txBody>
          </p:sp>
          <p:pic>
            <p:nvPicPr>
              <p:cNvPr id="159" name="图片 158" descr="小点-01"/>
              <p:cNvPicPr>
                <a:picLocks noChangeAspect="1"/>
              </p:cNvPicPr>
              <p:nvPr>
                <p:custDataLst>
                  <p:tags r:id="rId83"/>
                </p:custDataLst>
              </p:nvPr>
            </p:nvPicPr>
            <p:blipFill>
              <a:blip r:embed="rId78">
                <a:extLst>
                  <a:ext uri="{96DAC541-7B7A-43D3-8B79-37D633B846F1}">
                    <asvg:svgBlip xmlns:asvg="http://schemas.microsoft.com/office/drawing/2016/SVG/main" r:embed="rId79"/>
                  </a:ext>
                </a:extLst>
              </a:blip>
              <a:stretch>
                <a:fillRect/>
              </a:stretch>
            </p:blipFill>
            <p:spPr>
              <a:xfrm>
                <a:off x="2786" y="10196"/>
                <a:ext cx="128" cy="120"/>
              </a:xfrm>
              <a:prstGeom prst="rect">
                <a:avLst/>
              </a:prstGeom>
            </p:spPr>
          </p:pic>
        </p:grpSp>
        <p:pic>
          <p:nvPicPr>
            <p:cNvPr id="145" name="图片 144" descr="WPS图片(2)"/>
            <p:cNvPicPr>
              <a:picLocks noChangeAspect="1"/>
            </p:cNvPicPr>
            <p:nvPr/>
          </p:nvPicPr>
          <p:blipFill>
            <a:blip r:embed="rId84"/>
            <a:stretch>
              <a:fillRect/>
            </a:stretch>
          </p:blipFill>
          <p:spPr>
            <a:xfrm>
              <a:off x="6028" y="8200"/>
              <a:ext cx="2788" cy="873"/>
            </a:xfrm>
            <a:prstGeom prst="rect">
              <a:avLst/>
            </a:prstGeom>
          </p:spPr>
        </p:pic>
      </p:grpSp>
      <p:pic>
        <p:nvPicPr>
          <p:cNvPr id="12" name="图片 11" descr="E:/工作文件/2026/9月/Milestone PPT/背景图-压缩/矿山场景.png矿山场景"/>
          <p:cNvPicPr>
            <a:picLocks noChangeAspect="1"/>
          </p:cNvPicPr>
          <p:nvPr/>
        </p:nvPicPr>
        <p:blipFill>
          <a:blip r:embed="rId85"/>
          <a:srcRect l="23"/>
          <a:stretch>
            <a:fillRect/>
          </a:stretch>
        </p:blipFill>
        <p:spPr>
          <a:xfrm>
            <a:off x="3677920" y="2348865"/>
            <a:ext cx="4222750" cy="2762885"/>
          </a:xfrm>
          <a:prstGeom prst="rect">
            <a:avLst/>
          </a:prstGeom>
        </p:spPr>
      </p:pic>
      <p:grpSp>
        <p:nvGrpSpPr>
          <p:cNvPr id="8" name="组合 7"/>
          <p:cNvGrpSpPr/>
          <p:nvPr/>
        </p:nvGrpSpPr>
        <p:grpSpPr>
          <a:xfrm>
            <a:off x="9214485" y="443230"/>
            <a:ext cx="2588260" cy="308610"/>
            <a:chOff x="13669" y="779"/>
            <a:chExt cx="4575" cy="546"/>
          </a:xfrm>
        </p:grpSpPr>
        <p:grpSp>
          <p:nvGrpSpPr>
            <p:cNvPr id="10" name="组合 9"/>
            <p:cNvGrpSpPr/>
            <p:nvPr/>
          </p:nvGrpSpPr>
          <p:grpSpPr>
            <a:xfrm rot="0">
              <a:off x="13669" y="779"/>
              <a:ext cx="2245" cy="546"/>
              <a:chOff x="13669" y="779"/>
              <a:chExt cx="2245" cy="546"/>
            </a:xfrm>
          </p:grpSpPr>
          <p:pic>
            <p:nvPicPr>
              <p:cNvPr id="15" name="图片 14" descr="新LOGO-彩色"/>
              <p:cNvPicPr>
                <a:picLocks noChangeAspect="1"/>
              </p:cNvPicPr>
              <p:nvPr>
                <p:custDataLst>
                  <p:tags r:id="rId86"/>
                </p:custDataLst>
              </p:nvPr>
            </p:nvPicPr>
            <p:blipFill>
              <a:blip r:embed="rId87"/>
              <a:stretch>
                <a:fillRect/>
              </a:stretch>
            </p:blipFill>
            <p:spPr>
              <a:xfrm>
                <a:off x="13669" y="779"/>
                <a:ext cx="1984" cy="546"/>
              </a:xfrm>
              <a:prstGeom prst="rect">
                <a:avLst/>
              </a:prstGeom>
            </p:spPr>
          </p:pic>
          <p:cxnSp>
            <p:nvCxnSpPr>
              <p:cNvPr id="4" name="直接连接符 3"/>
              <p:cNvCxnSpPr/>
              <p:nvPr>
                <p:custDataLst>
                  <p:tags r:id="rId88"/>
                </p:custDataLst>
              </p:nvPr>
            </p:nvCxnSpPr>
            <p:spPr>
              <a:xfrm>
                <a:off x="15914" y="897"/>
                <a:ext cx="0" cy="363"/>
              </a:xfrm>
              <a:prstGeom prst="line">
                <a:avLst/>
              </a:prstGeom>
              <a:ln>
                <a:solidFill>
                  <a:srgbClr val="595959"/>
                </a:solidFill>
              </a:ln>
            </p:spPr>
            <p:style>
              <a:lnRef idx="2">
                <a:schemeClr val="accent1"/>
              </a:lnRef>
              <a:fillRef idx="0">
                <a:srgbClr val="FFFFFF"/>
              </a:fillRef>
              <a:effectRef idx="0">
                <a:srgbClr val="FFFFFF"/>
              </a:effectRef>
              <a:fontRef idx="minor">
                <a:schemeClr val="tx1"/>
              </a:fontRef>
            </p:style>
          </p:cxnSp>
        </p:grpSp>
        <p:pic>
          <p:nvPicPr>
            <p:cNvPr id="5" name="图片 4" descr="milestone_logo"/>
            <p:cNvPicPr>
              <a:picLocks noChangeAspect="1"/>
            </p:cNvPicPr>
            <p:nvPr/>
          </p:nvPicPr>
          <p:blipFill>
            <a:blip r:embed="rId89"/>
            <a:stretch>
              <a:fillRect/>
            </a:stretch>
          </p:blipFill>
          <p:spPr>
            <a:xfrm>
              <a:off x="16164" y="885"/>
              <a:ext cx="2081" cy="371"/>
            </a:xfrm>
            <a:prstGeom prst="rect">
              <a:avLst/>
            </a:prstGeom>
          </p:spPr>
        </p:pic>
      </p:grpSp>
      <p:sp>
        <p:nvSpPr>
          <p:cNvPr id="14" name="Text 3"/>
          <p:cNvSpPr/>
          <p:nvPr/>
        </p:nvSpPr>
        <p:spPr>
          <a:xfrm>
            <a:off x="432435" y="487680"/>
            <a:ext cx="8435975" cy="488950"/>
          </a:xfrm>
          <a:prstGeom prst="rect">
            <a:avLst/>
          </a:prstGeom>
          <a:noFill/>
        </p:spPr>
        <p:txBody>
          <a:bodyPr wrap="square" rtlCol="0" anchor="ctr"/>
          <a:p>
            <a:pPr marL="0" indent="0" algn="l">
              <a:lnSpc>
                <a:spcPts val="2880"/>
              </a:lnSpc>
              <a:buNone/>
            </a:pPr>
            <a:r>
              <a:rPr lang="en-US" altLang="zh-CN" sz="3200" kern="0" spc="-48" dirty="0">
                <a:solidFill>
                  <a:srgbClr val="404040">
                    <a:alpha val="99000"/>
                  </a:srgbClr>
                </a:solidFill>
                <a:latin typeface="Manrope SemiBold" charset="0"/>
                <a:ea typeface="宋体" pitchFamily="2" charset="-122"/>
                <a:cs typeface="Manrope SemiBold" charset="0"/>
                <a:sym typeface="+mn-ea"/>
              </a:rPr>
              <a:t>Comprehensive Security for Mining Sites</a:t>
            </a:r>
            <a:endParaRPr lang="en-US" altLang="zh-CN" sz="3200" kern="0" spc="-48" dirty="0">
              <a:solidFill>
                <a:srgbClr val="404040">
                  <a:alpha val="99000"/>
                </a:srgbClr>
              </a:solidFill>
              <a:latin typeface="Manrope SemiBold" charset="0"/>
              <a:ea typeface="宋体" pitchFamily="2" charset="-122"/>
              <a:cs typeface="Manrope SemiBold" charset="0"/>
              <a:sym typeface="+mn-ea"/>
            </a:endParaRPr>
          </a:p>
        </p:txBody>
      </p:sp>
    </p:spTree>
    <p:custDataLst>
      <p:tags r:id="rId90"/>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31" descr="E:/工作文件/2026/9月/Milestone PPT/背景图-压缩/圆环-2_upscayl_2x_realesrgan-x4plus.png圆环-2_upscayl_2x_realesrgan-x4plus"/>
          <p:cNvPicPr>
            <a:picLocks noChangeAspect="1"/>
          </p:cNvPicPr>
          <p:nvPr/>
        </p:nvPicPr>
        <p:blipFill>
          <a:blip r:embed="rId1"/>
          <a:srcRect r="9"/>
          <a:stretch>
            <a:fillRect/>
          </a:stretch>
        </p:blipFill>
        <p:spPr>
          <a:xfrm>
            <a:off x="3175" y="0"/>
            <a:ext cx="12185015" cy="6858000"/>
          </a:xfrm>
          <a:prstGeom prst="rect">
            <a:avLst/>
          </a:prstGeom>
        </p:spPr>
      </p:pic>
      <p:grpSp>
        <p:nvGrpSpPr>
          <p:cNvPr id="18" name="组合 17"/>
          <p:cNvGrpSpPr/>
          <p:nvPr/>
        </p:nvGrpSpPr>
        <p:grpSpPr>
          <a:xfrm flipH="1">
            <a:off x="7783830" y="4688840"/>
            <a:ext cx="812800" cy="76200"/>
            <a:chOff x="1820" y="5060"/>
            <a:chExt cx="1280" cy="120"/>
          </a:xfrm>
        </p:grpSpPr>
        <p:cxnSp>
          <p:nvCxnSpPr>
            <p:cNvPr id="19" name="直接连接符 18"/>
            <p:cNvCxnSpPr/>
            <p:nvPr>
              <p:custDataLst>
                <p:tags r:id="rId2"/>
              </p:custDataLst>
            </p:nvPr>
          </p:nvCxnSpPr>
          <p:spPr>
            <a:xfrm>
              <a:off x="1916" y="5120"/>
              <a:ext cx="1184" cy="0"/>
            </a:xfrm>
            <a:prstGeom prst="line">
              <a:avLst/>
            </a:prstGeom>
            <a:ln w="6350">
              <a:solidFill>
                <a:srgbClr val="0D58C9"/>
              </a:solidFill>
              <a:prstDash val="sysDash"/>
            </a:ln>
          </p:spPr>
          <p:style>
            <a:lnRef idx="2">
              <a:schemeClr val="accent1"/>
            </a:lnRef>
            <a:fillRef idx="0">
              <a:srgbClr val="FFFFFF"/>
            </a:fillRef>
            <a:effectRef idx="0">
              <a:srgbClr val="FFFFFF"/>
            </a:effectRef>
            <a:fontRef idx="minor">
              <a:schemeClr val="tx1"/>
            </a:fontRef>
          </p:style>
        </p:cxnSp>
        <p:sp>
          <p:nvSpPr>
            <p:cNvPr id="20" name="椭圆 19"/>
            <p:cNvSpPr/>
            <p:nvPr>
              <p:custDataLst>
                <p:tags r:id="rId3"/>
              </p:custDataLst>
            </p:nvPr>
          </p:nvSpPr>
          <p:spPr>
            <a:xfrm flipH="1">
              <a:off x="1820" y="5060"/>
              <a:ext cx="120" cy="120"/>
            </a:xfrm>
            <a:prstGeom prst="ellipse">
              <a:avLst/>
            </a:prstGeom>
            <a:solidFill>
              <a:srgbClr val="0D58C9"/>
            </a:solidFill>
            <a:ln w="31750" cmpd="sng">
              <a:no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cs typeface="Manrope" charset="0"/>
              </a:endParaRPr>
            </a:p>
          </p:txBody>
        </p:sp>
      </p:grpSp>
      <p:grpSp>
        <p:nvGrpSpPr>
          <p:cNvPr id="12" name="组合 11"/>
          <p:cNvGrpSpPr/>
          <p:nvPr>
            <p:custDataLst>
              <p:tags r:id="rId4"/>
            </p:custDataLst>
          </p:nvPr>
        </p:nvGrpSpPr>
        <p:grpSpPr>
          <a:xfrm>
            <a:off x="3460750" y="4688840"/>
            <a:ext cx="1000125" cy="76200"/>
            <a:chOff x="2312" y="5065"/>
            <a:chExt cx="1575" cy="120"/>
          </a:xfrm>
        </p:grpSpPr>
        <p:cxnSp>
          <p:nvCxnSpPr>
            <p:cNvPr id="13" name="直接连接符 12"/>
            <p:cNvCxnSpPr/>
            <p:nvPr>
              <p:custDataLst>
                <p:tags r:id="rId5"/>
              </p:custDataLst>
            </p:nvPr>
          </p:nvCxnSpPr>
          <p:spPr>
            <a:xfrm>
              <a:off x="2360" y="5120"/>
              <a:ext cx="1527" cy="0"/>
            </a:xfrm>
            <a:prstGeom prst="line">
              <a:avLst/>
            </a:prstGeom>
            <a:ln w="6350">
              <a:solidFill>
                <a:srgbClr val="30C58E"/>
              </a:solidFill>
              <a:prstDash val="sysDash"/>
            </a:ln>
          </p:spPr>
          <p:style>
            <a:lnRef idx="2">
              <a:schemeClr val="accent1"/>
            </a:lnRef>
            <a:fillRef idx="0">
              <a:srgbClr val="FFFFFF"/>
            </a:fillRef>
            <a:effectRef idx="0">
              <a:srgbClr val="FFFFFF"/>
            </a:effectRef>
            <a:fontRef idx="minor">
              <a:schemeClr val="tx1"/>
            </a:fontRef>
          </p:style>
        </p:cxnSp>
        <p:sp>
          <p:nvSpPr>
            <p:cNvPr id="14" name="椭圆 13"/>
            <p:cNvSpPr/>
            <p:nvPr>
              <p:custDataLst>
                <p:tags r:id="rId6"/>
              </p:custDataLst>
            </p:nvPr>
          </p:nvSpPr>
          <p:spPr>
            <a:xfrm flipH="1">
              <a:off x="2312" y="5065"/>
              <a:ext cx="120" cy="120"/>
            </a:xfrm>
            <a:prstGeom prst="ellipse">
              <a:avLst/>
            </a:prstGeom>
            <a:solidFill>
              <a:srgbClr val="30C58E"/>
            </a:solidFill>
            <a:ln w="31750" cmpd="sng">
              <a:no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cs typeface="Manrope" charset="0"/>
              </a:endParaRPr>
            </a:p>
          </p:txBody>
        </p:sp>
      </p:grpSp>
      <p:grpSp>
        <p:nvGrpSpPr>
          <p:cNvPr id="29" name="组合 28"/>
          <p:cNvGrpSpPr/>
          <p:nvPr/>
        </p:nvGrpSpPr>
        <p:grpSpPr>
          <a:xfrm>
            <a:off x="546735" y="1495425"/>
            <a:ext cx="2954020" cy="1857375"/>
            <a:chOff x="737" y="2883"/>
            <a:chExt cx="4652" cy="2925"/>
          </a:xfrm>
        </p:grpSpPr>
        <p:sp>
          <p:nvSpPr>
            <p:cNvPr id="39" name="TextBox 8"/>
            <p:cNvSpPr txBox="1"/>
            <p:nvPr>
              <p:custDataLst>
                <p:tags r:id="rId7"/>
              </p:custDataLst>
            </p:nvPr>
          </p:nvSpPr>
          <p:spPr>
            <a:xfrm>
              <a:off x="737" y="4166"/>
              <a:ext cx="4652" cy="1643"/>
            </a:xfrm>
            <a:prstGeom prst="rect">
              <a:avLst/>
            </a:prstGeom>
            <a:noFill/>
            <a:effectLst/>
          </p:spPr>
          <p:txBody>
            <a:bodyPr wrap="square" lIns="0" tIns="0" rIns="0" bIns="0" rtlCol="0" anchor="t" anchorCtr="0">
              <a:noAutofit/>
            </a:bodyPr>
            <a:lstStyle>
              <a:defPPr>
                <a:defRPr lang="zh-CN"/>
              </a:defPPr>
              <a:lvl1pPr algn="ctr">
                <a:defRPr sz="6000" b="1" spc="200">
                  <a:blipFill>
                    <a:blip r:embed="rId8"/>
                    <a:stretch>
                      <a:fillRect/>
                    </a:stretch>
                  </a:blipFill>
                  <a:effectLst>
                    <a:innerShdw blurRad="63500" dist="50800" dir="16200000">
                      <a:prstClr val="black">
                        <a:alpha val="50000"/>
                      </a:prstClr>
                    </a:innerShdw>
                  </a:effectLst>
                  <a:latin typeface="思源黑体 CN Heavy" panose="020B0A00000000000000" pitchFamily="34" charset="-122"/>
                  <a:ea typeface="思源黑体 CN Heavy" panose="020B0A00000000000000" pitchFamily="34" charset="-122"/>
                </a:defRPr>
              </a:lvl1pPr>
            </a:lstStyle>
            <a:p>
              <a:pPr marL="171450" indent="-171450" algn="l" fontAlgn="auto">
                <a:lnSpc>
                  <a:spcPct val="130000"/>
                </a:lnSpc>
                <a:buFont typeface="Arial" panose="020B0604020202090204" pitchFamily="34" charset="0"/>
                <a:buChar char="•"/>
              </a:pPr>
              <a:r>
                <a:rPr lang="en-US" altLang="zh-CN" sz="1200" b="0" kern="0" spc="0" dirty="0" smtClean="0">
                  <a:solidFill>
                    <a:srgbClr val="0D58C9"/>
                  </a:solidFill>
                  <a:effectLst/>
                  <a:uFillTx/>
                  <a:latin typeface="Manrope" charset="0"/>
                  <a:ea typeface="Manrope" charset="0"/>
                  <a:cs typeface="Manrope" charset="0"/>
                  <a:sym typeface="Arial" panose="020B0604020202090204" pitchFamily="34" charset="0"/>
                </a:rPr>
                <a:t>Demo </a:t>
              </a:r>
              <a:r>
                <a:rPr lang="en-US" altLang="zh-CN" sz="1200" b="0" kern="0" spc="0" dirty="0" smtClean="0">
                  <a:solidFill>
                    <a:schemeClr val="tx1">
                      <a:lumMod val="65000"/>
                      <a:lumOff val="35000"/>
                    </a:schemeClr>
                  </a:solidFill>
                  <a:effectLst/>
                  <a:uFillTx/>
                  <a:latin typeface="Manrope" charset="0"/>
                  <a:ea typeface="Manrope" charset="0"/>
                  <a:cs typeface="Manrope" charset="0"/>
                  <a:sym typeface="Arial" panose="020B0604020202090204" pitchFamily="34" charset="0"/>
                </a:rPr>
                <a:t>&amp; PoC Testing</a:t>
              </a:r>
              <a:endParaRPr lang="en-US" altLang="zh-CN" sz="1200" b="0" kern="0" spc="0" dirty="0" smtClean="0">
                <a:solidFill>
                  <a:schemeClr val="tx1">
                    <a:lumMod val="65000"/>
                    <a:lumOff val="35000"/>
                  </a:schemeClr>
                </a:solidFill>
                <a:effectLst/>
                <a:uFillTx/>
                <a:latin typeface="Manrope" charset="0"/>
                <a:ea typeface="Manrope" charset="0"/>
                <a:cs typeface="Manrope" charset="0"/>
                <a:sym typeface="Arial" panose="020B0604020202090204" pitchFamily="34" charset="0"/>
              </a:endParaRPr>
            </a:p>
            <a:p>
              <a:pPr marL="171450" indent="-171450" algn="l" fontAlgn="auto">
                <a:lnSpc>
                  <a:spcPct val="130000"/>
                </a:lnSpc>
                <a:buFont typeface="Arial" panose="020B0604020202090204" pitchFamily="34" charset="0"/>
                <a:buChar char="•"/>
              </a:pPr>
              <a:r>
                <a:rPr lang="en-US" altLang="zh-CN" sz="1200" b="0" kern="0" spc="0" dirty="0" smtClean="0">
                  <a:solidFill>
                    <a:srgbClr val="0D58C9"/>
                  </a:solidFill>
                  <a:effectLst/>
                  <a:uFillTx/>
                  <a:latin typeface="Manrope" charset="0"/>
                  <a:ea typeface="Manrope" charset="0"/>
                  <a:cs typeface="Manrope" charset="0"/>
                  <a:sym typeface="Arial" panose="020B0604020202090204" pitchFamily="34" charset="0"/>
                </a:rPr>
                <a:t>Project Registration </a:t>
              </a:r>
              <a:r>
                <a:rPr lang="en-US" altLang="zh-CN" sz="1200" b="0" kern="0" spc="0" dirty="0" smtClean="0">
                  <a:solidFill>
                    <a:schemeClr val="tx1">
                      <a:lumMod val="65000"/>
                      <a:lumOff val="35000"/>
                    </a:schemeClr>
                  </a:solidFill>
                  <a:effectLst/>
                  <a:uFillTx/>
                  <a:latin typeface="Manrope" charset="0"/>
                  <a:ea typeface="Manrope" charset="0"/>
                  <a:cs typeface="Manrope" charset="0"/>
                  <a:sym typeface="Arial" panose="020B0604020202090204" pitchFamily="34" charset="0"/>
                </a:rPr>
                <a:t>&amp; Special P</a:t>
              </a:r>
              <a:r>
                <a:rPr lang="en-US" altLang="zh-CN" sz="1200" b="0" kern="0" spc="0" dirty="0" smtClean="0">
                  <a:solidFill>
                    <a:schemeClr val="tx1">
                      <a:lumMod val="65000"/>
                      <a:lumOff val="35000"/>
                    </a:schemeClr>
                  </a:solidFill>
                  <a:effectLst/>
                  <a:uFillTx/>
                  <a:latin typeface="Manrope" charset="0"/>
                  <a:ea typeface="Manrope" charset="0"/>
                  <a:cs typeface="Manrope" charset="0"/>
                  <a:sym typeface="Arial" panose="020B0604020202090204" pitchFamily="34" charset="0"/>
                </a:rPr>
                <a:t>ricing</a:t>
              </a:r>
              <a:endParaRPr lang="en-US" altLang="zh-CN" sz="1200" b="0" kern="0" spc="0" dirty="0" smtClean="0">
                <a:solidFill>
                  <a:schemeClr val="tx1">
                    <a:lumMod val="65000"/>
                    <a:lumOff val="35000"/>
                  </a:schemeClr>
                </a:solidFill>
                <a:effectLst/>
                <a:uFillTx/>
                <a:latin typeface="Manrope" charset="0"/>
                <a:ea typeface="Manrope" charset="0"/>
                <a:cs typeface="Manrope" charset="0"/>
                <a:sym typeface="Arial" panose="020B0604020202090204" pitchFamily="34" charset="0"/>
              </a:endParaRPr>
            </a:p>
            <a:p>
              <a:pPr marL="171450" indent="-171450" algn="l" fontAlgn="auto">
                <a:lnSpc>
                  <a:spcPct val="130000"/>
                </a:lnSpc>
                <a:buFont typeface="Arial" panose="020B0604020202090204" pitchFamily="34" charset="0"/>
                <a:buChar char="•"/>
              </a:pPr>
              <a:r>
                <a:rPr lang="en-US" altLang="zh-CN" sz="1200" b="0" kern="0" spc="0" dirty="0" smtClean="0">
                  <a:solidFill>
                    <a:schemeClr val="tx1">
                      <a:lumMod val="65000"/>
                      <a:lumOff val="35000"/>
                    </a:schemeClr>
                  </a:solidFill>
                  <a:effectLst/>
                  <a:uFillTx/>
                  <a:latin typeface="Manrope" charset="0"/>
                  <a:ea typeface="Manrope" charset="0"/>
                  <a:cs typeface="Manrope" charset="0"/>
                  <a:sym typeface="Arial" panose="020B0604020202090204" pitchFamily="34" charset="0"/>
                </a:rPr>
                <a:t>SPIFF Sales Incentives</a:t>
              </a:r>
              <a:endParaRPr lang="en-US" altLang="zh-CN" sz="1200" b="0" kern="0" spc="0" dirty="0" smtClean="0">
                <a:solidFill>
                  <a:schemeClr val="tx1">
                    <a:lumMod val="65000"/>
                    <a:lumOff val="35000"/>
                  </a:schemeClr>
                </a:solidFill>
                <a:effectLst/>
                <a:uFillTx/>
                <a:latin typeface="Manrope" charset="0"/>
                <a:ea typeface="Manrope" charset="0"/>
                <a:cs typeface="Manrope" charset="0"/>
                <a:sym typeface="Arial" panose="020B0604020202090204" pitchFamily="34" charset="0"/>
              </a:endParaRPr>
            </a:p>
          </p:txBody>
        </p:sp>
        <p:sp>
          <p:nvSpPr>
            <p:cNvPr id="69" name="TextBox 61" descr="e7d195523061f1c0c30ee18c1b05f65d12b38e2533cb2ccdAE0CC34CB5CBEBFAEC353FED4DECE97C3E379FD1D933F5E4DC18EF8EA6B7A1130D5F6DE9DD2BE4B0A8C9126ACE5083D1F5A9E323B29CCFC76387F739D35013BB7F1A1D3FF8B43E9EB32D1D3EE61D39D911CDD274DEEB6F6260DA60C619E7AAB19ABAE319AD87248B7FB95D904DDFA050"/>
            <p:cNvSpPr txBox="1"/>
            <p:nvPr>
              <p:custDataLst>
                <p:tags r:id="rId9"/>
              </p:custDataLst>
            </p:nvPr>
          </p:nvSpPr>
          <p:spPr>
            <a:xfrm>
              <a:off x="737" y="3743"/>
              <a:ext cx="4493" cy="530"/>
            </a:xfrm>
            <a:prstGeom prst="rect">
              <a:avLst/>
            </a:prstGeom>
            <a:noFill/>
          </p:spPr>
          <p:txBody>
            <a:bodyPr wrap="square" lIns="0" tIns="0" rIns="0" bIns="0" rtlCol="0" anchor="t" anchorCtr="0">
              <a:noAutofit/>
            </a:bodyPr>
            <a:p>
              <a:pPr marL="0" indent="0" algn="l">
                <a:lnSpc>
                  <a:spcPts val="1585"/>
                </a:lnSpc>
                <a:buNone/>
              </a:pPr>
              <a:r>
                <a:rPr lang="en-US" altLang="zh-CN" sz="1600" kern="0" spc="-24" noProof="0" dirty="0">
                  <a:solidFill>
                    <a:srgbClr val="595959">
                      <a:alpha val="99000"/>
                    </a:srgbClr>
                  </a:solidFill>
                  <a:latin typeface="Manrope SemiBold" charset="0"/>
                  <a:ea typeface="Manrope" pitchFamily="34" charset="-122"/>
                  <a:cs typeface="Manrope SemiBold" charset="0"/>
                  <a:sym typeface="+mn-ea"/>
                </a:rPr>
                <a:t>More Support to Win Projects</a:t>
              </a:r>
              <a:endParaRPr lang="en-US" altLang="zh-CN" sz="1600" kern="0" spc="-24" noProof="0" dirty="0">
                <a:solidFill>
                  <a:srgbClr val="595959">
                    <a:alpha val="99000"/>
                  </a:srgbClr>
                </a:solidFill>
                <a:latin typeface="Manrope SemiBold" charset="0"/>
                <a:ea typeface="Manrope" pitchFamily="34" charset="-122"/>
                <a:cs typeface="Manrope SemiBold" charset="0"/>
                <a:sym typeface="+mn-ea"/>
              </a:endParaRPr>
            </a:p>
          </p:txBody>
        </p:sp>
        <p:pic>
          <p:nvPicPr>
            <p:cNvPr id="102" name="图片 101" descr="Partner-合作-合作伙伴-握手-手"/>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37" y="2883"/>
              <a:ext cx="835" cy="835"/>
            </a:xfrm>
            <a:prstGeom prst="rect">
              <a:avLst/>
            </a:prstGeom>
          </p:spPr>
        </p:pic>
      </p:grpSp>
      <p:sp>
        <p:nvSpPr>
          <p:cNvPr id="7" name="灯片编号占位符 6"/>
          <p:cNvSpPr>
            <a:spLocks noGrp="1"/>
          </p:cNvSpPr>
          <p:nvPr>
            <p:ph type="sldNum" sz="quarter" idx="12"/>
          </p:nvPr>
        </p:nvSpPr>
        <p:spPr>
          <a:xfrm>
            <a:off x="11386185" y="6381115"/>
            <a:ext cx="586740" cy="316865"/>
          </a:xfrm>
        </p:spPr>
        <p:txBody>
          <a:bodyPr/>
          <a:p>
            <a:fld id="{49AE70B2-8BF9-45C0-BB95-33D1B9D3A854}" type="slidenum">
              <a:rPr lang="zh-CN" altLang="en-US" smtClean="0">
                <a:solidFill>
                  <a:schemeClr val="bg1">
                    <a:lumMod val="85000"/>
                  </a:schemeClr>
                </a:solidFill>
              </a:rPr>
            </a:fld>
            <a:endParaRPr lang="zh-CN" altLang="en-US" dirty="0" smtClean="0">
              <a:solidFill>
                <a:schemeClr val="bg1">
                  <a:lumMod val="85000"/>
                </a:schemeClr>
              </a:solidFill>
            </a:endParaRPr>
          </a:p>
        </p:txBody>
      </p:sp>
      <p:grpSp>
        <p:nvGrpSpPr>
          <p:cNvPr id="40" name="组合 39"/>
          <p:cNvGrpSpPr/>
          <p:nvPr/>
        </p:nvGrpSpPr>
        <p:grpSpPr>
          <a:xfrm>
            <a:off x="546735" y="6309360"/>
            <a:ext cx="1751330" cy="304800"/>
            <a:chOff x="861" y="9936"/>
            <a:chExt cx="2758" cy="480"/>
          </a:xfrm>
        </p:grpSpPr>
        <p:sp>
          <p:nvSpPr>
            <p:cNvPr id="87" name="文本框 86"/>
            <p:cNvSpPr txBox="1"/>
            <p:nvPr/>
          </p:nvSpPr>
          <p:spPr>
            <a:xfrm>
              <a:off x="1297" y="9976"/>
              <a:ext cx="2322" cy="401"/>
            </a:xfrm>
            <a:prstGeom prst="rect">
              <a:avLst/>
            </a:prstGeom>
            <a:noFill/>
          </p:spPr>
          <p:txBody>
            <a:bodyPr wrap="square" rtlCol="0">
              <a:noAutofit/>
            </a:bodyPr>
            <a:p>
              <a:pPr algn="l"/>
              <a:r>
                <a:rPr lang="zh-CN" altLang="en-US" sz="1000">
                  <a:solidFill>
                    <a:srgbClr val="666666"/>
                  </a:solidFill>
                  <a:latin typeface="Manrope" charset="0"/>
                  <a:ea typeface="Manrope" charset="0"/>
                  <a:cs typeface="Manrope" charset="0"/>
                </a:rPr>
                <a:t>Make Sensing Matter</a:t>
              </a:r>
              <a:endParaRPr lang="zh-CN" altLang="en-US" sz="1000">
                <a:solidFill>
                  <a:srgbClr val="666666"/>
                </a:solidFill>
                <a:latin typeface="Manrope" charset="0"/>
                <a:ea typeface="Manrope" charset="0"/>
                <a:cs typeface="Manrope" charset="0"/>
              </a:endParaRPr>
            </a:p>
          </p:txBody>
        </p:sp>
        <p:pic>
          <p:nvPicPr>
            <p:cNvPr id="42" name="图片 41" descr="title-symbol-1-标题-标签-辅助图形"/>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61" y="9936"/>
              <a:ext cx="480" cy="480"/>
            </a:xfrm>
            <a:prstGeom prst="rect">
              <a:avLst/>
            </a:prstGeom>
          </p:spPr>
        </p:pic>
      </p:grpSp>
      <p:grpSp>
        <p:nvGrpSpPr>
          <p:cNvPr id="9" name="组合 8"/>
          <p:cNvGrpSpPr/>
          <p:nvPr>
            <p:custDataLst>
              <p:tags r:id="rId14"/>
            </p:custDataLst>
          </p:nvPr>
        </p:nvGrpSpPr>
        <p:grpSpPr>
          <a:xfrm>
            <a:off x="3460750" y="2110740"/>
            <a:ext cx="1123950" cy="76200"/>
            <a:chOff x="2312" y="5060"/>
            <a:chExt cx="1770" cy="120"/>
          </a:xfrm>
        </p:grpSpPr>
        <p:cxnSp>
          <p:nvCxnSpPr>
            <p:cNvPr id="10" name="直接连接符 9"/>
            <p:cNvCxnSpPr/>
            <p:nvPr>
              <p:custDataLst>
                <p:tags r:id="rId15"/>
              </p:custDataLst>
            </p:nvPr>
          </p:nvCxnSpPr>
          <p:spPr>
            <a:xfrm>
              <a:off x="2360" y="5120"/>
              <a:ext cx="1722" cy="0"/>
            </a:xfrm>
            <a:prstGeom prst="line">
              <a:avLst/>
            </a:prstGeom>
            <a:ln w="6350">
              <a:solidFill>
                <a:srgbClr val="0D58C9"/>
              </a:solidFill>
              <a:prstDash val="sysDash"/>
            </a:ln>
          </p:spPr>
          <p:style>
            <a:lnRef idx="2">
              <a:schemeClr val="accent1"/>
            </a:lnRef>
            <a:fillRef idx="0">
              <a:srgbClr val="FFFFFF"/>
            </a:fillRef>
            <a:effectRef idx="0">
              <a:srgbClr val="FFFFFF"/>
            </a:effectRef>
            <a:fontRef idx="minor">
              <a:schemeClr val="tx1"/>
            </a:fontRef>
          </p:style>
        </p:cxnSp>
        <p:sp>
          <p:nvSpPr>
            <p:cNvPr id="11" name="椭圆 10"/>
            <p:cNvSpPr/>
            <p:nvPr>
              <p:custDataLst>
                <p:tags r:id="rId16"/>
              </p:custDataLst>
            </p:nvPr>
          </p:nvSpPr>
          <p:spPr>
            <a:xfrm flipH="1">
              <a:off x="2312" y="5060"/>
              <a:ext cx="120" cy="120"/>
            </a:xfrm>
            <a:prstGeom prst="ellipse">
              <a:avLst/>
            </a:prstGeom>
            <a:solidFill>
              <a:srgbClr val="0D58C9"/>
            </a:solidFill>
            <a:ln w="31750" cmpd="sng">
              <a:no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cs typeface="Manrope" charset="0"/>
              </a:endParaRPr>
            </a:p>
          </p:txBody>
        </p:sp>
      </p:grpSp>
      <p:grpSp>
        <p:nvGrpSpPr>
          <p:cNvPr id="15" name="组合 14"/>
          <p:cNvGrpSpPr/>
          <p:nvPr/>
        </p:nvGrpSpPr>
        <p:grpSpPr>
          <a:xfrm flipH="1">
            <a:off x="7581900" y="2110740"/>
            <a:ext cx="1014730" cy="76200"/>
            <a:chOff x="3133" y="5060"/>
            <a:chExt cx="1598" cy="120"/>
          </a:xfrm>
        </p:grpSpPr>
        <p:cxnSp>
          <p:nvCxnSpPr>
            <p:cNvPr id="16" name="直接连接符 15"/>
            <p:cNvCxnSpPr/>
            <p:nvPr>
              <p:custDataLst>
                <p:tags r:id="rId17"/>
              </p:custDataLst>
            </p:nvPr>
          </p:nvCxnSpPr>
          <p:spPr>
            <a:xfrm>
              <a:off x="3137" y="5120"/>
              <a:ext cx="1594" cy="0"/>
            </a:xfrm>
            <a:prstGeom prst="line">
              <a:avLst/>
            </a:prstGeom>
            <a:ln w="6350">
              <a:solidFill>
                <a:srgbClr val="30C58E"/>
              </a:solidFill>
              <a:prstDash val="sysDash"/>
            </a:ln>
          </p:spPr>
          <p:style>
            <a:lnRef idx="2">
              <a:schemeClr val="accent1"/>
            </a:lnRef>
            <a:fillRef idx="0">
              <a:srgbClr val="FFFFFF"/>
            </a:fillRef>
            <a:effectRef idx="0">
              <a:srgbClr val="FFFFFF"/>
            </a:effectRef>
            <a:fontRef idx="minor">
              <a:schemeClr val="tx1"/>
            </a:fontRef>
          </p:style>
        </p:cxnSp>
        <p:sp>
          <p:nvSpPr>
            <p:cNvPr id="17" name="椭圆 16"/>
            <p:cNvSpPr/>
            <p:nvPr>
              <p:custDataLst>
                <p:tags r:id="rId18"/>
              </p:custDataLst>
            </p:nvPr>
          </p:nvSpPr>
          <p:spPr>
            <a:xfrm flipH="1">
              <a:off x="3133" y="5060"/>
              <a:ext cx="120" cy="120"/>
            </a:xfrm>
            <a:prstGeom prst="ellipse">
              <a:avLst/>
            </a:prstGeom>
            <a:solidFill>
              <a:srgbClr val="30C58E"/>
            </a:solidFill>
            <a:ln w="31750" cmpd="sng">
              <a:no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cs typeface="Manrope" charset="0"/>
              </a:endParaRPr>
            </a:p>
          </p:txBody>
        </p:sp>
      </p:grpSp>
      <p:grpSp>
        <p:nvGrpSpPr>
          <p:cNvPr id="26" name="组合 25"/>
          <p:cNvGrpSpPr/>
          <p:nvPr/>
        </p:nvGrpSpPr>
        <p:grpSpPr>
          <a:xfrm>
            <a:off x="8684260" y="4074795"/>
            <a:ext cx="3326765" cy="1694180"/>
            <a:chOff x="13820" y="6493"/>
            <a:chExt cx="5239" cy="2668"/>
          </a:xfrm>
        </p:grpSpPr>
        <p:sp>
          <p:nvSpPr>
            <p:cNvPr id="71" name="TextBox 8"/>
            <p:cNvSpPr txBox="1"/>
            <p:nvPr>
              <p:custDataLst>
                <p:tags r:id="rId19"/>
              </p:custDataLst>
            </p:nvPr>
          </p:nvSpPr>
          <p:spPr>
            <a:xfrm>
              <a:off x="13820" y="7778"/>
              <a:ext cx="4740" cy="1383"/>
            </a:xfrm>
            <a:prstGeom prst="rect">
              <a:avLst/>
            </a:prstGeom>
            <a:noFill/>
            <a:effectLst/>
          </p:spPr>
          <p:txBody>
            <a:bodyPr wrap="square" lIns="0" tIns="0" rIns="0" bIns="0" rtlCol="0" anchor="t" anchorCtr="0">
              <a:noAutofit/>
            </a:bodyPr>
            <a:lstStyle>
              <a:defPPr>
                <a:defRPr lang="zh-CN"/>
              </a:defPPr>
              <a:lvl1pPr algn="ctr">
                <a:defRPr sz="6000" b="1" spc="200">
                  <a:blipFill>
                    <a:blip r:embed="rId8"/>
                    <a:stretch>
                      <a:fillRect/>
                    </a:stretch>
                  </a:blipFill>
                  <a:effectLst>
                    <a:innerShdw blurRad="63500" dist="50800" dir="16200000">
                      <a:prstClr val="black">
                        <a:alpha val="50000"/>
                      </a:prstClr>
                    </a:innerShdw>
                  </a:effectLst>
                  <a:latin typeface="思源黑体 CN Heavy" panose="020B0A00000000000000" pitchFamily="34" charset="-122"/>
                  <a:ea typeface="思源黑体 CN Heavy" panose="020B0A00000000000000" pitchFamily="34" charset="-122"/>
                </a:defRPr>
              </a:lvl1pPr>
            </a:lstStyle>
            <a:p>
              <a:pPr marL="171450" indent="-171450" algn="l" fontAlgn="auto">
                <a:lnSpc>
                  <a:spcPct val="130000"/>
                </a:lnSpc>
                <a:buFont typeface="Arial" panose="020B0604020202090204" pitchFamily="34" charset="0"/>
                <a:buChar char="•"/>
              </a:pPr>
              <a:r>
                <a:rPr lang="en-US" altLang="zh-CN" sz="1200" b="0" kern="0" spc="0" dirty="0" smtClean="0">
                  <a:solidFill>
                    <a:srgbClr val="0D58C9"/>
                  </a:solidFill>
                  <a:effectLst/>
                  <a:uFillTx/>
                  <a:latin typeface="Manrope" charset="0"/>
                  <a:ea typeface="Manrope" charset="0"/>
                  <a:cs typeface="Manrope" charset="0"/>
                  <a:sym typeface="Arial" panose="020B0604020202090204" pitchFamily="34" charset="0"/>
                </a:rPr>
                <a:t>Pre-Sales</a:t>
              </a:r>
              <a:r>
                <a:rPr lang="en-US" altLang="zh-CN" sz="1200" b="0" kern="0" spc="0" dirty="0" smtClean="0">
                  <a:solidFill>
                    <a:schemeClr val="tx1">
                      <a:lumMod val="65000"/>
                      <a:lumOff val="35000"/>
                    </a:schemeClr>
                  </a:solidFill>
                  <a:effectLst/>
                  <a:uFillTx/>
                  <a:latin typeface="Manrope" charset="0"/>
                  <a:ea typeface="Manrope" charset="0"/>
                  <a:cs typeface="Manrope" charset="0"/>
                  <a:sym typeface="Arial" panose="020B0604020202090204" pitchFamily="34" charset="0"/>
                </a:rPr>
                <a:t> Training &amp; S</a:t>
              </a:r>
              <a:r>
                <a:rPr lang="en-US" altLang="zh-CN" sz="1200" b="0" kern="0" spc="0" dirty="0" smtClean="0">
                  <a:solidFill>
                    <a:schemeClr val="tx1">
                      <a:lumMod val="65000"/>
                      <a:lumOff val="35000"/>
                    </a:schemeClr>
                  </a:solidFill>
                  <a:effectLst/>
                  <a:uFillTx/>
                  <a:latin typeface="Manrope" charset="0"/>
                  <a:ea typeface="Manrope" charset="0"/>
                  <a:cs typeface="Manrope" charset="0"/>
                  <a:sym typeface="Arial" panose="020B0604020202090204" pitchFamily="34" charset="0"/>
                </a:rPr>
                <a:t>olution Design</a:t>
              </a:r>
              <a:endParaRPr lang="en-US" altLang="zh-CN" sz="1200" b="0" kern="0" spc="0" dirty="0" smtClean="0">
                <a:solidFill>
                  <a:schemeClr val="tx1">
                    <a:lumMod val="65000"/>
                    <a:lumOff val="35000"/>
                  </a:schemeClr>
                </a:solidFill>
                <a:effectLst/>
                <a:uFillTx/>
                <a:latin typeface="Manrope" charset="0"/>
                <a:ea typeface="Manrope" charset="0"/>
                <a:cs typeface="Manrope" charset="0"/>
                <a:sym typeface="Arial" panose="020B0604020202090204" pitchFamily="34" charset="0"/>
              </a:endParaRPr>
            </a:p>
            <a:p>
              <a:pPr marL="171450" indent="-171450" algn="l" fontAlgn="auto">
                <a:lnSpc>
                  <a:spcPct val="130000"/>
                </a:lnSpc>
                <a:buFont typeface="Arial" panose="020B0604020202090204" pitchFamily="34" charset="0"/>
                <a:buChar char="•"/>
              </a:pPr>
              <a:r>
                <a:rPr lang="en-US" altLang="zh-CN" sz="1200" b="0" kern="0" spc="0" dirty="0" smtClean="0">
                  <a:solidFill>
                    <a:srgbClr val="0D58C9"/>
                  </a:solidFill>
                  <a:effectLst/>
                  <a:uFillTx/>
                  <a:latin typeface="Manrope" charset="0"/>
                  <a:ea typeface="Manrope" charset="0"/>
                  <a:cs typeface="Manrope" charset="0"/>
                  <a:sym typeface="Arial" panose="020B0604020202090204" pitchFamily="34" charset="0"/>
                </a:rPr>
                <a:t>Post-Sales </a:t>
              </a:r>
              <a:r>
                <a:rPr lang="en-US" altLang="zh-CN" sz="1200" b="0" kern="0" spc="0" dirty="0" smtClean="0">
                  <a:solidFill>
                    <a:schemeClr val="tx1">
                      <a:lumMod val="65000"/>
                      <a:lumOff val="35000"/>
                    </a:schemeClr>
                  </a:solidFill>
                  <a:effectLst/>
                  <a:uFillTx/>
                  <a:latin typeface="Manrope" charset="0"/>
                  <a:ea typeface="Manrope" charset="0"/>
                  <a:cs typeface="Manrope" charset="0"/>
                  <a:sym typeface="Arial" panose="020B0604020202090204" pitchFamily="34" charset="0"/>
                </a:rPr>
                <a:t>Technical Support</a:t>
              </a:r>
              <a:endParaRPr lang="en-US" altLang="zh-CN" sz="1200" b="0" kern="0" spc="0" dirty="0" smtClean="0">
                <a:solidFill>
                  <a:schemeClr val="tx1">
                    <a:lumMod val="65000"/>
                    <a:lumOff val="35000"/>
                  </a:schemeClr>
                </a:solidFill>
                <a:effectLst/>
                <a:uFillTx/>
                <a:latin typeface="Manrope" charset="0"/>
                <a:ea typeface="Manrope" charset="0"/>
                <a:cs typeface="Manrope" charset="0"/>
                <a:sym typeface="Arial" panose="020B0604020202090204" pitchFamily="34" charset="0"/>
              </a:endParaRPr>
            </a:p>
            <a:p>
              <a:pPr marL="171450" indent="-171450" algn="l" fontAlgn="auto">
                <a:lnSpc>
                  <a:spcPct val="130000"/>
                </a:lnSpc>
                <a:buFont typeface="Arial" panose="020B0604020202090204" pitchFamily="34" charset="0"/>
                <a:buChar char="•"/>
              </a:pPr>
              <a:r>
                <a:rPr lang="en-US" altLang="zh-CN" sz="1200" b="0" kern="0" spc="0" dirty="0" smtClean="0">
                  <a:solidFill>
                    <a:schemeClr val="tx1">
                      <a:lumMod val="65000"/>
                      <a:lumOff val="35000"/>
                    </a:schemeClr>
                  </a:solidFill>
                  <a:effectLst/>
                  <a:uFillTx/>
                  <a:latin typeface="Manrope" charset="0"/>
                  <a:ea typeface="Manrope" charset="0"/>
                  <a:cs typeface="Manrope" charset="0"/>
                  <a:sym typeface="Arial" panose="020B0604020202090204" pitchFamily="34" charset="0"/>
                </a:rPr>
                <a:t>On-Site Support for Critical Projects</a:t>
              </a:r>
              <a:endParaRPr lang="en-US" altLang="zh-CN" sz="1200" b="0" kern="0" spc="0" dirty="0" smtClean="0">
                <a:solidFill>
                  <a:schemeClr val="tx1">
                    <a:lumMod val="65000"/>
                    <a:lumOff val="35000"/>
                  </a:schemeClr>
                </a:solidFill>
                <a:effectLst/>
                <a:uFillTx/>
                <a:latin typeface="Manrope" charset="0"/>
                <a:ea typeface="Manrope" charset="0"/>
                <a:cs typeface="Manrope" charset="0"/>
                <a:sym typeface="Arial" panose="020B0604020202090204" pitchFamily="34" charset="0"/>
              </a:endParaRPr>
            </a:p>
            <a:p>
              <a:pPr marL="171450" indent="-171450" algn="l" fontAlgn="auto">
                <a:lnSpc>
                  <a:spcPct val="130000"/>
                </a:lnSpc>
                <a:buFont typeface="Arial" panose="020B0604020202090204" pitchFamily="34" charset="0"/>
                <a:buChar char="•"/>
              </a:pPr>
              <a:endParaRPr lang="en-US" altLang="zh-CN" sz="1200" b="0" kern="0" spc="0" dirty="0" smtClean="0">
                <a:solidFill>
                  <a:schemeClr val="tx1">
                    <a:lumMod val="65000"/>
                    <a:lumOff val="35000"/>
                  </a:schemeClr>
                </a:solidFill>
                <a:effectLst/>
                <a:uFillTx/>
                <a:latin typeface="Manrope" charset="0"/>
                <a:ea typeface="Manrope" charset="0"/>
                <a:cs typeface="Manrope" charset="0"/>
                <a:sym typeface="Arial" panose="020B0604020202090204" pitchFamily="34" charset="0"/>
              </a:endParaRPr>
            </a:p>
          </p:txBody>
        </p:sp>
        <p:sp>
          <p:nvSpPr>
            <p:cNvPr id="72" name="TextBox 61" descr="e7d195523061f1c0c30ee18c1b05f65d12b38e2533cb2ccdAE0CC34CB5CBEBFAEC353FED4DECE97C3E379FD1D933F5E4DC18EF8EA6B7A1130D5F6DE9DD2BE4B0A8C9126ACE5083D1F5A9E323B29CCFC76387F739D35013BB7F1A1D3FF8B43E9EB32D1D3EE61D39D911CDD274DEEB6F6260DA60C619E7AAB19ABAE319AD87248B7FB95D904DDFA050"/>
            <p:cNvSpPr txBox="1"/>
            <p:nvPr>
              <p:custDataLst>
                <p:tags r:id="rId20"/>
              </p:custDataLst>
            </p:nvPr>
          </p:nvSpPr>
          <p:spPr>
            <a:xfrm>
              <a:off x="13820" y="7377"/>
              <a:ext cx="5239" cy="530"/>
            </a:xfrm>
            <a:prstGeom prst="rect">
              <a:avLst/>
            </a:prstGeom>
            <a:noFill/>
          </p:spPr>
          <p:txBody>
            <a:bodyPr wrap="square" lIns="0" tIns="0" rIns="0" bIns="0" rtlCol="0" anchor="t" anchorCtr="0">
              <a:noAutofit/>
            </a:bodyPr>
            <a:p>
              <a:pPr marL="0" indent="0" algn="l">
                <a:lnSpc>
                  <a:spcPts val="1585"/>
                </a:lnSpc>
                <a:buNone/>
              </a:pPr>
              <a:r>
                <a:rPr lang="en-US" altLang="zh-CN" sz="1600" kern="0" spc="-24" noProof="0" dirty="0">
                  <a:solidFill>
                    <a:srgbClr val="595959">
                      <a:alpha val="99000"/>
                    </a:srgbClr>
                  </a:solidFill>
                  <a:latin typeface="Manrope SemiBold" charset="0"/>
                  <a:ea typeface="Manrope" pitchFamily="34" charset="-122"/>
                  <a:cs typeface="Manrope SemiBold" charset="0"/>
                  <a:sym typeface="+mn-ea"/>
                </a:rPr>
                <a:t>Technical Support at Every Stage</a:t>
              </a:r>
              <a:endParaRPr lang="en-US" altLang="zh-CN" sz="1600" kern="0" spc="-24" noProof="0" dirty="0">
                <a:solidFill>
                  <a:srgbClr val="595959">
                    <a:alpha val="99000"/>
                  </a:srgbClr>
                </a:solidFill>
                <a:latin typeface="Manrope SemiBold" charset="0"/>
                <a:ea typeface="Manrope" pitchFamily="34" charset="-122"/>
                <a:cs typeface="Manrope SemiBold" charset="0"/>
                <a:sym typeface="+mn-ea"/>
              </a:endParaRPr>
            </a:p>
          </p:txBody>
        </p:sp>
        <p:pic>
          <p:nvPicPr>
            <p:cNvPr id="21" name="图片 20" descr="Manual Management-人工惯例-设置-人"/>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13820" y="6493"/>
              <a:ext cx="774" cy="774"/>
            </a:xfrm>
            <a:prstGeom prst="rect">
              <a:avLst/>
            </a:prstGeom>
          </p:spPr>
        </p:pic>
      </p:grpSp>
      <p:grpSp>
        <p:nvGrpSpPr>
          <p:cNvPr id="30" name="组合 29"/>
          <p:cNvGrpSpPr/>
          <p:nvPr/>
        </p:nvGrpSpPr>
        <p:grpSpPr>
          <a:xfrm>
            <a:off x="546735" y="4074795"/>
            <a:ext cx="3764915" cy="1470660"/>
            <a:chOff x="1337" y="6303"/>
            <a:chExt cx="5929" cy="2316"/>
          </a:xfrm>
        </p:grpSpPr>
        <p:sp>
          <p:nvSpPr>
            <p:cNvPr id="97" name="TextBox 8"/>
            <p:cNvSpPr txBox="1"/>
            <p:nvPr>
              <p:custDataLst>
                <p:tags r:id="rId23"/>
              </p:custDataLst>
            </p:nvPr>
          </p:nvSpPr>
          <p:spPr>
            <a:xfrm>
              <a:off x="1337" y="7580"/>
              <a:ext cx="5929" cy="1039"/>
            </a:xfrm>
            <a:prstGeom prst="rect">
              <a:avLst/>
            </a:prstGeom>
            <a:noFill/>
            <a:effectLst/>
          </p:spPr>
          <p:txBody>
            <a:bodyPr wrap="square" lIns="0" tIns="0" rIns="0" bIns="0" rtlCol="0" anchor="t" anchorCtr="0">
              <a:noAutofit/>
            </a:bodyPr>
            <a:lstStyle>
              <a:defPPr>
                <a:defRPr lang="zh-CN"/>
              </a:defPPr>
              <a:lvl1pPr algn="ctr">
                <a:defRPr sz="6000" b="1" spc="200">
                  <a:blipFill>
                    <a:blip r:embed="rId8"/>
                    <a:stretch>
                      <a:fillRect/>
                    </a:stretch>
                  </a:blipFill>
                  <a:effectLst>
                    <a:innerShdw blurRad="63500" dist="50800" dir="16200000">
                      <a:prstClr val="black">
                        <a:alpha val="50000"/>
                      </a:prstClr>
                    </a:innerShdw>
                  </a:effectLst>
                  <a:latin typeface="思源黑体 CN Heavy" panose="020B0A00000000000000" pitchFamily="34" charset="-122"/>
                  <a:ea typeface="思源黑体 CN Heavy" panose="020B0A00000000000000" pitchFamily="34" charset="-122"/>
                </a:defRPr>
              </a:lvl1pPr>
            </a:lstStyle>
            <a:p>
              <a:pPr marL="171450" indent="-171450" algn="l" fontAlgn="auto">
                <a:lnSpc>
                  <a:spcPct val="130000"/>
                </a:lnSpc>
                <a:buFont typeface="Arial" panose="020B0604020202090204" pitchFamily="34" charset="0"/>
                <a:buChar char="•"/>
              </a:pPr>
              <a:r>
                <a:rPr lang="en-US" altLang="zh-CN" sz="1200" b="0" kern="0" spc="0" dirty="0" smtClean="0">
                  <a:solidFill>
                    <a:srgbClr val="0D58C9"/>
                  </a:solidFill>
                  <a:effectLst/>
                  <a:uFillTx/>
                  <a:latin typeface="Manrope" charset="0"/>
                  <a:ea typeface="Manrope" charset="0"/>
                  <a:cs typeface="Manrope" charset="0"/>
                  <a:sym typeface="Arial" panose="020B0604020202090204" pitchFamily="34" charset="0"/>
                </a:rPr>
                <a:t>30–40% </a:t>
              </a:r>
              <a:r>
                <a:rPr lang="en-US" altLang="zh-CN" sz="1200" b="0" kern="0" spc="0" dirty="0" smtClean="0">
                  <a:solidFill>
                    <a:schemeClr val="tx1">
                      <a:lumMod val="65000"/>
                      <a:lumOff val="35000"/>
                    </a:schemeClr>
                  </a:solidFill>
                  <a:effectLst/>
                  <a:uFillTx/>
                  <a:latin typeface="Manrope" charset="0"/>
                  <a:ea typeface="Manrope" charset="0"/>
                  <a:cs typeface="Manrope" charset="0"/>
                  <a:sym typeface="Arial" panose="020B0604020202090204" pitchFamily="34" charset="0"/>
                </a:rPr>
                <a:t>Hardware Margin Potential</a:t>
              </a:r>
              <a:endParaRPr lang="en-US" altLang="zh-CN" sz="1200" b="0" kern="0" spc="0" dirty="0" smtClean="0">
                <a:solidFill>
                  <a:schemeClr val="tx1">
                    <a:lumMod val="65000"/>
                    <a:lumOff val="35000"/>
                  </a:schemeClr>
                </a:solidFill>
                <a:effectLst/>
                <a:uFillTx/>
                <a:latin typeface="Manrope" charset="0"/>
                <a:ea typeface="Manrope" charset="0"/>
                <a:cs typeface="Manrope" charset="0"/>
                <a:sym typeface="Arial" panose="020B0604020202090204" pitchFamily="34" charset="0"/>
              </a:endParaRPr>
            </a:p>
            <a:p>
              <a:pPr marL="171450" indent="-171450" algn="l" fontAlgn="auto">
                <a:lnSpc>
                  <a:spcPct val="130000"/>
                </a:lnSpc>
                <a:buFont typeface="Arial" panose="020B0604020202090204" pitchFamily="34" charset="0"/>
                <a:buChar char="•"/>
              </a:pPr>
              <a:r>
                <a:rPr lang="en-US" altLang="zh-CN" sz="1200" b="0" kern="0" spc="0" dirty="0" smtClean="0">
                  <a:solidFill>
                    <a:srgbClr val="0D58C9"/>
                  </a:solidFill>
                  <a:effectLst/>
                  <a:uFillTx/>
                  <a:latin typeface="Manrope" charset="0"/>
                  <a:ea typeface="Manrope" charset="0"/>
                  <a:cs typeface="Manrope" charset="0"/>
                  <a:sym typeface="Arial" panose="020B0604020202090204" pitchFamily="34" charset="0"/>
                </a:rPr>
                <a:t>0.5% </a:t>
              </a:r>
              <a:r>
                <a:rPr lang="en-US" altLang="zh-CN" sz="1200" b="0" kern="0" spc="0" dirty="0" smtClean="0">
                  <a:solidFill>
                    <a:schemeClr val="tx1">
                      <a:lumMod val="65000"/>
                      <a:lumOff val="35000"/>
                    </a:schemeClr>
                  </a:solidFill>
                  <a:effectLst/>
                  <a:uFillTx/>
                  <a:latin typeface="Manrope" charset="0"/>
                  <a:ea typeface="Manrope" charset="0"/>
                  <a:cs typeface="Manrope" charset="0"/>
                  <a:sym typeface="Arial" panose="020B0604020202090204" pitchFamily="34" charset="0"/>
                </a:rPr>
                <a:t>defect rate — Fewer RMAs &amp; Service Costs</a:t>
              </a:r>
              <a:endParaRPr lang="en-US" altLang="zh-CN" sz="1200" b="0" kern="0" spc="0" dirty="0" smtClean="0">
                <a:solidFill>
                  <a:schemeClr val="tx1">
                    <a:lumMod val="65000"/>
                    <a:lumOff val="35000"/>
                  </a:schemeClr>
                </a:solidFill>
                <a:effectLst/>
                <a:uFillTx/>
                <a:latin typeface="Manrope" charset="0"/>
                <a:ea typeface="Manrope" charset="0"/>
                <a:cs typeface="Manrope" charset="0"/>
                <a:sym typeface="Arial" panose="020B0604020202090204" pitchFamily="34" charset="0"/>
              </a:endParaRPr>
            </a:p>
          </p:txBody>
        </p:sp>
        <p:sp>
          <p:nvSpPr>
            <p:cNvPr id="98" name="TextBox 61" descr="e7d195523061f1c0c30ee18c1b05f65d12b38e2533cb2ccdAE0CC34CB5CBEBFAEC353FED4DECE97C3E379FD1D933F5E4DC18EF8EA6B7A1130D5F6DE9DD2BE4B0A8C9126ACE5083D1F5A9E323B29CCFC76387F739D35013BB7F1A1D3FF8B43E9EB32D1D3EE61D39D911CDD274DEEB6F6260DA60C619E7AAB19ABAE319AD87248B7FB95D904DDFA050"/>
            <p:cNvSpPr txBox="1"/>
            <p:nvPr>
              <p:custDataLst>
                <p:tags r:id="rId24"/>
              </p:custDataLst>
            </p:nvPr>
          </p:nvSpPr>
          <p:spPr>
            <a:xfrm>
              <a:off x="1337" y="7145"/>
              <a:ext cx="4368" cy="549"/>
            </a:xfrm>
            <a:prstGeom prst="rect">
              <a:avLst/>
            </a:prstGeom>
            <a:noFill/>
          </p:spPr>
          <p:txBody>
            <a:bodyPr wrap="square" lIns="0" tIns="0" rIns="0" bIns="0" rtlCol="0" anchor="t" anchorCtr="0">
              <a:noAutofit/>
            </a:bodyPr>
            <a:p>
              <a:pPr marL="0" indent="0" algn="l">
                <a:lnSpc>
                  <a:spcPts val="1585"/>
                </a:lnSpc>
                <a:buNone/>
              </a:pPr>
              <a:r>
                <a:rPr lang="en-US" altLang="zh-CN" sz="1600" kern="0" spc="-24" noProof="0" dirty="0">
                  <a:solidFill>
                    <a:srgbClr val="595959">
                      <a:alpha val="99000"/>
                    </a:srgbClr>
                  </a:solidFill>
                  <a:latin typeface="Manrope SemiBold" charset="0"/>
                  <a:ea typeface="Manrope" pitchFamily="34" charset="-122"/>
                  <a:cs typeface="Manrope SemiBold" charset="0"/>
                  <a:sym typeface="+mn-ea"/>
                </a:rPr>
                <a:t>Stronger Project Economics</a:t>
              </a:r>
              <a:endParaRPr lang="en-US" altLang="zh-CN" sz="1600" kern="0" spc="-24" noProof="0" dirty="0">
                <a:solidFill>
                  <a:srgbClr val="595959">
                    <a:alpha val="99000"/>
                  </a:srgbClr>
                </a:solidFill>
                <a:latin typeface="Manrope SemiBold" charset="0"/>
                <a:ea typeface="Manrope" pitchFamily="34" charset="-122"/>
                <a:cs typeface="Manrope SemiBold" charset="0"/>
                <a:sym typeface="+mn-ea"/>
              </a:endParaRPr>
            </a:p>
          </p:txBody>
        </p:sp>
        <p:pic>
          <p:nvPicPr>
            <p:cNvPr id="27" name="图片 26" descr="Recover costs-收回成本"/>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1337" y="6303"/>
              <a:ext cx="772" cy="772"/>
            </a:xfrm>
            <a:prstGeom prst="rect">
              <a:avLst/>
            </a:prstGeom>
          </p:spPr>
        </p:pic>
      </p:grpSp>
      <p:sp>
        <p:nvSpPr>
          <p:cNvPr id="4" name="Text 3"/>
          <p:cNvSpPr/>
          <p:nvPr/>
        </p:nvSpPr>
        <p:spPr>
          <a:xfrm>
            <a:off x="432435" y="357505"/>
            <a:ext cx="8258810" cy="488950"/>
          </a:xfrm>
          <a:prstGeom prst="rect">
            <a:avLst/>
          </a:prstGeom>
          <a:noFill/>
        </p:spPr>
        <p:txBody>
          <a:bodyPr wrap="square" rtlCol="0" anchor="ctr"/>
          <a:p>
            <a:pPr marL="0" indent="0" algn="l">
              <a:lnSpc>
                <a:spcPts val="2880"/>
              </a:lnSpc>
              <a:buNone/>
            </a:pPr>
            <a:endParaRPr lang="en-US" altLang="zh-CN" sz="3200" kern="0" spc="-48" dirty="0">
              <a:solidFill>
                <a:srgbClr val="404040">
                  <a:alpha val="99000"/>
                </a:srgbClr>
              </a:solidFill>
              <a:latin typeface="Manrope SemiBold" charset="0"/>
              <a:ea typeface="宋体" pitchFamily="2" charset="-122"/>
              <a:cs typeface="Manrope SemiBold" charset="0"/>
              <a:sym typeface="+mn-ea"/>
            </a:endParaRPr>
          </a:p>
        </p:txBody>
      </p:sp>
      <p:grpSp>
        <p:nvGrpSpPr>
          <p:cNvPr id="5" name="组合 4"/>
          <p:cNvGrpSpPr/>
          <p:nvPr/>
        </p:nvGrpSpPr>
        <p:grpSpPr>
          <a:xfrm>
            <a:off x="9214485" y="386080"/>
            <a:ext cx="2588260" cy="308610"/>
            <a:chOff x="13669" y="779"/>
            <a:chExt cx="4575" cy="546"/>
          </a:xfrm>
        </p:grpSpPr>
        <p:grpSp>
          <p:nvGrpSpPr>
            <p:cNvPr id="6" name="组合 5"/>
            <p:cNvGrpSpPr/>
            <p:nvPr/>
          </p:nvGrpSpPr>
          <p:grpSpPr>
            <a:xfrm rot="0">
              <a:off x="13669" y="779"/>
              <a:ext cx="2245" cy="546"/>
              <a:chOff x="13669" y="779"/>
              <a:chExt cx="2245" cy="546"/>
            </a:xfrm>
          </p:grpSpPr>
          <p:pic>
            <p:nvPicPr>
              <p:cNvPr id="22" name="图片 21" descr="新LOGO-彩色"/>
              <p:cNvPicPr>
                <a:picLocks noChangeAspect="1"/>
              </p:cNvPicPr>
              <p:nvPr>
                <p:custDataLst>
                  <p:tags r:id="rId27"/>
                </p:custDataLst>
              </p:nvPr>
            </p:nvPicPr>
            <p:blipFill>
              <a:blip r:embed="rId28"/>
              <a:stretch>
                <a:fillRect/>
              </a:stretch>
            </p:blipFill>
            <p:spPr>
              <a:xfrm>
                <a:off x="13669" y="779"/>
                <a:ext cx="1984" cy="546"/>
              </a:xfrm>
              <a:prstGeom prst="rect">
                <a:avLst/>
              </a:prstGeom>
            </p:spPr>
          </p:pic>
          <p:cxnSp>
            <p:nvCxnSpPr>
              <p:cNvPr id="23" name="直接连接符 22"/>
              <p:cNvCxnSpPr/>
              <p:nvPr>
                <p:custDataLst>
                  <p:tags r:id="rId29"/>
                </p:custDataLst>
              </p:nvPr>
            </p:nvCxnSpPr>
            <p:spPr>
              <a:xfrm>
                <a:off x="15914" y="897"/>
                <a:ext cx="0" cy="363"/>
              </a:xfrm>
              <a:prstGeom prst="line">
                <a:avLst/>
              </a:prstGeom>
              <a:ln>
                <a:solidFill>
                  <a:srgbClr val="595959"/>
                </a:solidFill>
              </a:ln>
            </p:spPr>
            <p:style>
              <a:lnRef idx="2">
                <a:schemeClr val="accent1"/>
              </a:lnRef>
              <a:fillRef idx="0">
                <a:srgbClr val="FFFFFF"/>
              </a:fillRef>
              <a:effectRef idx="0">
                <a:srgbClr val="FFFFFF"/>
              </a:effectRef>
              <a:fontRef idx="minor">
                <a:schemeClr val="tx1"/>
              </a:fontRef>
            </p:style>
          </p:cxnSp>
        </p:grpSp>
        <p:pic>
          <p:nvPicPr>
            <p:cNvPr id="24" name="图片 23" descr="milestone_logo"/>
            <p:cNvPicPr>
              <a:picLocks noChangeAspect="1"/>
            </p:cNvPicPr>
            <p:nvPr/>
          </p:nvPicPr>
          <p:blipFill>
            <a:blip r:embed="rId30"/>
            <a:stretch>
              <a:fillRect/>
            </a:stretch>
          </p:blipFill>
          <p:spPr>
            <a:xfrm>
              <a:off x="16164" y="885"/>
              <a:ext cx="2081" cy="371"/>
            </a:xfrm>
            <a:prstGeom prst="rect">
              <a:avLst/>
            </a:prstGeom>
          </p:spPr>
        </p:pic>
      </p:grpSp>
      <p:grpSp>
        <p:nvGrpSpPr>
          <p:cNvPr id="31" name="组合 30"/>
          <p:cNvGrpSpPr/>
          <p:nvPr/>
        </p:nvGrpSpPr>
        <p:grpSpPr>
          <a:xfrm>
            <a:off x="8684260" y="1495425"/>
            <a:ext cx="3200400" cy="1780540"/>
            <a:chOff x="13763" y="2861"/>
            <a:chExt cx="5040" cy="2804"/>
          </a:xfrm>
        </p:grpSpPr>
        <p:sp>
          <p:nvSpPr>
            <p:cNvPr id="99" name="TextBox 8"/>
            <p:cNvSpPr txBox="1"/>
            <p:nvPr>
              <p:custDataLst>
                <p:tags r:id="rId31"/>
              </p:custDataLst>
            </p:nvPr>
          </p:nvSpPr>
          <p:spPr>
            <a:xfrm>
              <a:off x="13763" y="4157"/>
              <a:ext cx="5041" cy="1509"/>
            </a:xfrm>
            <a:prstGeom prst="rect">
              <a:avLst/>
            </a:prstGeom>
            <a:noFill/>
            <a:effectLst/>
          </p:spPr>
          <p:txBody>
            <a:bodyPr wrap="square" lIns="0" tIns="0" rIns="0" bIns="0" rtlCol="0" anchor="t" anchorCtr="0">
              <a:noAutofit/>
            </a:bodyPr>
            <a:lstStyle>
              <a:defPPr>
                <a:defRPr lang="zh-CN"/>
              </a:defPPr>
              <a:lvl1pPr algn="ctr">
                <a:defRPr sz="6000" b="1" spc="200">
                  <a:blipFill>
                    <a:blip r:embed="rId8"/>
                    <a:stretch>
                      <a:fillRect/>
                    </a:stretch>
                  </a:blipFill>
                  <a:effectLst>
                    <a:innerShdw blurRad="63500" dist="50800" dir="16200000">
                      <a:prstClr val="black">
                        <a:alpha val="50000"/>
                      </a:prstClr>
                    </a:innerShdw>
                  </a:effectLst>
                  <a:latin typeface="思源黑体 CN Heavy" panose="020B0A00000000000000" pitchFamily="34" charset="-122"/>
                  <a:ea typeface="思源黑体 CN Heavy" panose="020B0A00000000000000" pitchFamily="34" charset="-122"/>
                </a:defRPr>
              </a:lvl1pPr>
            </a:lstStyle>
            <a:p>
              <a:pPr marL="171450" indent="-171450" algn="l" fontAlgn="auto">
                <a:lnSpc>
                  <a:spcPct val="130000"/>
                </a:lnSpc>
                <a:buFont typeface="Arial" panose="020B0604020202090204" pitchFamily="34" charset="0"/>
                <a:buChar char="•"/>
              </a:pPr>
              <a:r>
                <a:rPr lang="en-US" altLang="zh-CN" sz="1200" b="0" kern="0" spc="0" dirty="0" smtClean="0">
                  <a:solidFill>
                    <a:schemeClr val="tx1">
                      <a:lumMod val="65000"/>
                      <a:lumOff val="35000"/>
                    </a:schemeClr>
                  </a:solidFill>
                  <a:effectLst/>
                  <a:uFillTx/>
                  <a:latin typeface="Manrope" charset="0"/>
                  <a:ea typeface="Manrope" charset="0"/>
                  <a:cs typeface="Manrope" charset="0"/>
                  <a:sym typeface="Arial" panose="020B0604020202090204" pitchFamily="34" charset="0"/>
                </a:rPr>
                <a:t>Flexible Product &amp; Feature </a:t>
              </a:r>
              <a:r>
                <a:rPr lang="en-US" altLang="zh-CN" sz="1200" b="0" kern="0" spc="0" dirty="0" smtClean="0">
                  <a:solidFill>
                    <a:srgbClr val="0D58C9"/>
                  </a:solidFill>
                  <a:effectLst/>
                  <a:uFillTx/>
                  <a:latin typeface="Manrope" charset="0"/>
                  <a:ea typeface="Manrope" charset="0"/>
                  <a:cs typeface="Manrope" charset="0"/>
                  <a:sym typeface="Arial" panose="020B0604020202090204" pitchFamily="34" charset="0"/>
                </a:rPr>
                <a:t>Customization</a:t>
              </a:r>
              <a:endParaRPr lang="en-US" altLang="zh-CN" sz="1200" b="0" kern="0" spc="0" dirty="0" smtClean="0">
                <a:solidFill>
                  <a:schemeClr val="tx1">
                    <a:lumMod val="65000"/>
                    <a:lumOff val="35000"/>
                  </a:schemeClr>
                </a:solidFill>
                <a:effectLst/>
                <a:uFillTx/>
                <a:latin typeface="Manrope" charset="0"/>
                <a:ea typeface="Manrope" charset="0"/>
                <a:cs typeface="Manrope" charset="0"/>
                <a:sym typeface="Arial" panose="020B0604020202090204" pitchFamily="34" charset="0"/>
              </a:endParaRPr>
            </a:p>
            <a:p>
              <a:pPr marL="171450" indent="-171450" algn="l" fontAlgn="auto">
                <a:lnSpc>
                  <a:spcPct val="130000"/>
                </a:lnSpc>
                <a:buFont typeface="Arial" panose="020B0604020202090204" pitchFamily="34" charset="0"/>
                <a:buChar char="•"/>
              </a:pPr>
              <a:r>
                <a:rPr lang="en-US" altLang="zh-CN" sz="1200" b="0" kern="0" spc="0" dirty="0" smtClean="0">
                  <a:solidFill>
                    <a:schemeClr val="tx1">
                      <a:lumMod val="65000"/>
                      <a:lumOff val="35000"/>
                    </a:schemeClr>
                  </a:solidFill>
                  <a:effectLst/>
                  <a:uFillTx/>
                  <a:latin typeface="Manrope" charset="0"/>
                  <a:ea typeface="Manrope" charset="0"/>
                  <a:cs typeface="Manrope" charset="0"/>
                  <a:sym typeface="Arial" panose="020B0604020202090204" pitchFamily="34" charset="0"/>
                </a:rPr>
                <a:t>Milesight-D</a:t>
              </a:r>
              <a:r>
                <a:rPr lang="en-US" altLang="zh-CN" sz="1200" b="0" kern="0" spc="0" dirty="0" smtClean="0">
                  <a:solidFill>
                    <a:schemeClr val="tx1">
                      <a:lumMod val="65000"/>
                      <a:lumOff val="35000"/>
                    </a:schemeClr>
                  </a:solidFill>
                  <a:effectLst/>
                  <a:uFillTx/>
                  <a:latin typeface="Manrope" charset="0"/>
                  <a:ea typeface="Manrope" charset="0"/>
                  <a:cs typeface="Manrope" charset="0"/>
                  <a:sym typeface="Arial" panose="020B0604020202090204" pitchFamily="34" charset="0"/>
                </a:rPr>
                <a:t>eveloped &amp; Maintained Plugin</a:t>
              </a:r>
              <a:endParaRPr lang="en-US" altLang="zh-CN" sz="1200" b="0" kern="0" spc="0" dirty="0" smtClean="0">
                <a:solidFill>
                  <a:schemeClr val="tx1">
                    <a:lumMod val="65000"/>
                    <a:lumOff val="35000"/>
                  </a:schemeClr>
                </a:solidFill>
                <a:effectLst/>
                <a:uFillTx/>
                <a:latin typeface="Manrope" charset="0"/>
                <a:ea typeface="Manrope" charset="0"/>
                <a:cs typeface="Manrope" charset="0"/>
                <a:sym typeface="Arial" panose="020B0604020202090204" pitchFamily="34" charset="0"/>
              </a:endParaRPr>
            </a:p>
            <a:p>
              <a:pPr marL="171450" indent="-171450" algn="l" fontAlgn="auto">
                <a:lnSpc>
                  <a:spcPct val="130000"/>
                </a:lnSpc>
                <a:buFont typeface="Arial" panose="020B0604020202090204" pitchFamily="34" charset="0"/>
                <a:buChar char="•"/>
              </a:pPr>
              <a:r>
                <a:rPr lang="en-US" altLang="zh-CN" sz="1200" b="0" kern="0" spc="0" dirty="0" smtClean="0">
                  <a:solidFill>
                    <a:schemeClr val="tx1">
                      <a:lumMod val="65000"/>
                      <a:lumOff val="35000"/>
                    </a:schemeClr>
                  </a:solidFill>
                  <a:effectLst/>
                  <a:uFillTx/>
                  <a:latin typeface="Manrope" charset="0"/>
                  <a:ea typeface="Manrope" charset="0"/>
                  <a:cs typeface="Manrope" charset="0"/>
                  <a:sym typeface="Arial" panose="020B0604020202090204" pitchFamily="34" charset="0"/>
                </a:rPr>
                <a:t>Updated with New Products &amp; XProtect Releases</a:t>
              </a:r>
              <a:endParaRPr lang="en-US" altLang="zh-CN" sz="1200" b="0" kern="0" spc="0" dirty="0" smtClean="0">
                <a:solidFill>
                  <a:schemeClr val="tx1">
                    <a:lumMod val="65000"/>
                    <a:lumOff val="35000"/>
                  </a:schemeClr>
                </a:solidFill>
                <a:effectLst/>
                <a:uFillTx/>
                <a:latin typeface="Manrope" charset="0"/>
                <a:ea typeface="Manrope" charset="0"/>
                <a:cs typeface="Manrope" charset="0"/>
                <a:sym typeface="Arial" panose="020B0604020202090204" pitchFamily="34" charset="0"/>
              </a:endParaRPr>
            </a:p>
          </p:txBody>
        </p:sp>
        <p:sp>
          <p:nvSpPr>
            <p:cNvPr id="100" name="TextBox 61" descr="e7d195523061f1c0c30ee18c1b05f65d12b38e2533cb2ccdAE0CC34CB5CBEBFAEC353FED4DECE97C3E379FD1D933F5E4DC18EF8EA6B7A1130D5F6DE9DD2BE4B0A8C9126ACE5083D1F5A9E323B29CCFC76387F739D35013BB7F1A1D3FF8B43E9EB32D1D3EE61D39D911CDD274DEEB6F6260DA60C619E7AAB19ABAE319AD87248B7FB95D904DDFA050"/>
            <p:cNvSpPr txBox="1"/>
            <p:nvPr>
              <p:custDataLst>
                <p:tags r:id="rId32"/>
              </p:custDataLst>
            </p:nvPr>
          </p:nvSpPr>
          <p:spPr>
            <a:xfrm>
              <a:off x="13763" y="3754"/>
              <a:ext cx="4653" cy="499"/>
            </a:xfrm>
            <a:prstGeom prst="rect">
              <a:avLst/>
            </a:prstGeom>
            <a:noFill/>
          </p:spPr>
          <p:txBody>
            <a:bodyPr wrap="square" lIns="0" tIns="0" rIns="0" bIns="0" rtlCol="0" anchor="t" anchorCtr="0">
              <a:noAutofit/>
            </a:bodyPr>
            <a:p>
              <a:pPr marL="0" indent="0" algn="l">
                <a:lnSpc>
                  <a:spcPts val="1585"/>
                </a:lnSpc>
                <a:buNone/>
              </a:pPr>
              <a:r>
                <a:rPr lang="en-US" altLang="zh-CN" sz="1600" kern="0" spc="-24" noProof="0" dirty="0">
                  <a:solidFill>
                    <a:srgbClr val="595959">
                      <a:alpha val="99000"/>
                    </a:srgbClr>
                  </a:solidFill>
                  <a:latin typeface="Manrope SemiBold" charset="0"/>
                  <a:ea typeface="Manrope" pitchFamily="34" charset="-122"/>
                  <a:cs typeface="Manrope SemiBold" charset="0"/>
                  <a:sym typeface="+mn-ea"/>
                </a:rPr>
                <a:t>Project-Specific Flexibility</a:t>
              </a:r>
              <a:endParaRPr lang="en-US" altLang="zh-CN" sz="1600" kern="0" spc="-24" noProof="0" dirty="0">
                <a:solidFill>
                  <a:srgbClr val="595959">
                    <a:alpha val="99000"/>
                  </a:srgbClr>
                </a:solidFill>
                <a:latin typeface="Manrope SemiBold" charset="0"/>
                <a:ea typeface="Manrope" pitchFamily="34" charset="-122"/>
                <a:cs typeface="Manrope SemiBold" charset="0"/>
                <a:sym typeface="+mn-ea"/>
              </a:endParaRPr>
            </a:p>
          </p:txBody>
        </p:sp>
        <p:pic>
          <p:nvPicPr>
            <p:cNvPr id="28" name="图片 27" descr="Expanded Customer Reach-扩大客户覆盖范围-手-全球"/>
            <p:cNvPicPr>
              <a:picLocks noChangeAspect="1"/>
            </p:cNvPicPr>
            <p:nvPr/>
          </p:nvPicPr>
          <p:blipFill>
            <a:blip r:embed="rId33">
              <a:extLst>
                <a:ext uri="{96DAC541-7B7A-43D3-8B79-37D633B846F1}">
                  <asvg:svgBlip xmlns:asvg="http://schemas.microsoft.com/office/drawing/2016/SVG/main" r:embed="rId34"/>
                </a:ext>
              </a:extLst>
            </a:blip>
            <a:stretch>
              <a:fillRect/>
            </a:stretch>
          </p:blipFill>
          <p:spPr>
            <a:xfrm>
              <a:off x="13763" y="2861"/>
              <a:ext cx="833" cy="833"/>
            </a:xfrm>
            <a:prstGeom prst="rect">
              <a:avLst/>
            </a:prstGeom>
          </p:spPr>
        </p:pic>
      </p:grpSp>
      <p:sp>
        <p:nvSpPr>
          <p:cNvPr id="58" name="Text 3"/>
          <p:cNvSpPr/>
          <p:nvPr/>
        </p:nvSpPr>
        <p:spPr>
          <a:xfrm>
            <a:off x="319405" y="396240"/>
            <a:ext cx="7518400" cy="488950"/>
          </a:xfrm>
          <a:prstGeom prst="rect">
            <a:avLst/>
          </a:prstGeom>
          <a:noFill/>
        </p:spPr>
        <p:txBody>
          <a:bodyPr wrap="square" rtlCol="0" anchor="ctr"/>
          <a:p>
            <a:pPr marL="0" indent="0" algn="l">
              <a:lnSpc>
                <a:spcPts val="2880"/>
              </a:lnSpc>
              <a:buNone/>
            </a:pPr>
            <a:r>
              <a:rPr lang="en-US" altLang="zh-CN" sz="2800" kern="0" spc="-48" dirty="0">
                <a:solidFill>
                  <a:srgbClr val="404040">
                    <a:alpha val="99000"/>
                  </a:srgbClr>
                </a:solidFill>
                <a:latin typeface="Manrope SemiBold" charset="0"/>
                <a:ea typeface="Manrope" pitchFamily="34" charset="-122"/>
                <a:cs typeface="Manrope SemiBold" charset="0"/>
                <a:sym typeface="+mn-ea"/>
              </a:rPr>
              <a:t>Why Choose Milesight?</a:t>
            </a:r>
            <a:endParaRPr lang="en-US" altLang="zh-CN" sz="2800" kern="0" spc="-48" dirty="0">
              <a:solidFill>
                <a:srgbClr val="404040">
                  <a:alpha val="99000"/>
                </a:srgbClr>
              </a:solidFill>
              <a:latin typeface="Manrope SemiBold" charset="0"/>
              <a:ea typeface="宋体" pitchFamily="2" charset="-122"/>
              <a:cs typeface="Manrope SemiBold" charset="0"/>
              <a:sym typeface="+mn-ea"/>
            </a:endParaRPr>
          </a:p>
        </p:txBody>
      </p:sp>
    </p:spTree>
    <p:custDataLst>
      <p:tags r:id="rId35"/>
    </p:custData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p:pic>
        <p:nvPicPr>
          <p:cNvPr id="24" name="图片 23" descr="C:/Users/zhangll/Desktop/2025ppt模版/扉页.png扉页"/>
          <p:cNvPicPr>
            <a:picLocks noChangeAspect="1"/>
          </p:cNvPicPr>
          <p:nvPr/>
        </p:nvPicPr>
        <p:blipFill>
          <a:blip r:embed="rId1"/>
          <a:srcRect l="37" r="37"/>
          <a:stretch>
            <a:fillRect/>
          </a:stretch>
        </p:blipFill>
        <p:spPr>
          <a:xfrm>
            <a:off x="1905" y="0"/>
            <a:ext cx="12188190" cy="6858000"/>
          </a:xfrm>
          <a:prstGeom prst="rect">
            <a:avLst/>
          </a:prstGeom>
        </p:spPr>
      </p:pic>
      <p:sp>
        <p:nvSpPr>
          <p:cNvPr id="22" name="TextBox 61" descr="e7d195523061f1c0c30ee18c1b05f65d12b38e2533cb2ccdAE0CC34CB5CBEBFAEC353FED4DECE97C3E379FD1D933F5E4DC18EF8EA6B7A1130D5F6DE9DD2BE4B0A8C9126ACE5083D1F5A9E323B29CCFC76387F739D35013BB7F1A1D3FF8B43E9EB32D1D3EE61D39D911CDD274DEEB6F6260DA60C619E7AAB19ABAE319AD87248B7FB95D904DDFA050"/>
          <p:cNvSpPr txBox="1"/>
          <p:nvPr>
            <p:custDataLst>
              <p:tags r:id="rId2"/>
            </p:custDataLst>
          </p:nvPr>
        </p:nvSpPr>
        <p:spPr>
          <a:xfrm>
            <a:off x="3656965" y="4412615"/>
            <a:ext cx="7926070" cy="1060450"/>
          </a:xfrm>
          <a:prstGeom prst="rect">
            <a:avLst/>
          </a:prstGeom>
          <a:noFill/>
        </p:spPr>
        <p:txBody>
          <a:bodyPr wrap="square" rtlCol="0">
            <a:noAutofit/>
          </a:bodyPr>
          <a:p>
            <a:pPr algn="r"/>
            <a:r>
              <a:rPr lang="en-US" altLang="zh-CN" sz="4000" dirty="0">
                <a:solidFill>
                  <a:srgbClr val="333333"/>
                </a:solidFill>
                <a:latin typeface="Manrope SemiBold" charset="0"/>
                <a:ea typeface="Manrope" charset="0"/>
                <a:cs typeface="Manrope SemiBold" charset="0"/>
              </a:rPr>
              <a:t>04</a:t>
            </a:r>
            <a:r>
              <a:rPr lang="en-US" altLang="zh-CN" sz="4000" dirty="0">
                <a:solidFill>
                  <a:schemeClr val="tx1">
                    <a:lumMod val="75000"/>
                    <a:lumOff val="25000"/>
                  </a:schemeClr>
                </a:solidFill>
                <a:latin typeface="Manrope SemiBold" charset="0"/>
                <a:ea typeface="Manrope" charset="0"/>
                <a:cs typeface="Manrope SemiBold" charset="0"/>
              </a:rPr>
              <a:t>   </a:t>
            </a:r>
            <a:r>
              <a:rPr lang="en-US" altLang="zh-CN" sz="4000" dirty="0">
                <a:solidFill>
                  <a:schemeClr val="tx1">
                    <a:lumMod val="75000"/>
                    <a:lumOff val="25000"/>
                  </a:schemeClr>
                </a:solidFill>
                <a:latin typeface="Manrope SemiBold" charset="0"/>
                <a:ea typeface="Manrope" charset="0"/>
                <a:cs typeface="Manrope SemiBold" charset="0"/>
                <a:sym typeface="+mn-ea"/>
              </a:rPr>
              <a:t>Incentive Program</a:t>
            </a:r>
            <a:endParaRPr lang="en-US" altLang="zh-CN" sz="4000" dirty="0">
              <a:solidFill>
                <a:srgbClr val="333333"/>
              </a:solidFill>
              <a:latin typeface="Manrope SemiBold" charset="0"/>
              <a:ea typeface="Manrope" charset="0"/>
              <a:cs typeface="Manrope SemiBold" charset="0"/>
            </a:endParaRPr>
          </a:p>
        </p:txBody>
      </p:sp>
      <p:grpSp>
        <p:nvGrpSpPr>
          <p:cNvPr id="5" name="组合 4"/>
          <p:cNvGrpSpPr/>
          <p:nvPr/>
        </p:nvGrpSpPr>
        <p:grpSpPr>
          <a:xfrm>
            <a:off x="546735" y="6309360"/>
            <a:ext cx="1751330" cy="304800"/>
            <a:chOff x="861" y="9936"/>
            <a:chExt cx="2758" cy="480"/>
          </a:xfrm>
        </p:grpSpPr>
        <p:sp>
          <p:nvSpPr>
            <p:cNvPr id="87" name="文本框 86"/>
            <p:cNvSpPr txBox="1"/>
            <p:nvPr/>
          </p:nvSpPr>
          <p:spPr>
            <a:xfrm>
              <a:off x="1297" y="9976"/>
              <a:ext cx="2322" cy="401"/>
            </a:xfrm>
            <a:prstGeom prst="rect">
              <a:avLst/>
            </a:prstGeom>
            <a:noFill/>
          </p:spPr>
          <p:txBody>
            <a:bodyPr wrap="square" rtlCol="0">
              <a:noAutofit/>
            </a:bodyPr>
            <a:p>
              <a:pPr algn="l"/>
              <a:r>
                <a:rPr lang="zh-CN" altLang="en-US" sz="1000">
                  <a:solidFill>
                    <a:srgbClr val="666666"/>
                  </a:solidFill>
                  <a:latin typeface="Manrope" charset="0"/>
                  <a:ea typeface="Manrope" charset="0"/>
                  <a:cs typeface="Manrope" charset="0"/>
                </a:rPr>
                <a:t>Make Sensing Matter</a:t>
              </a:r>
              <a:endParaRPr lang="zh-CN" altLang="en-US" sz="1000">
                <a:solidFill>
                  <a:srgbClr val="666666"/>
                </a:solidFill>
                <a:latin typeface="Manrope" charset="0"/>
                <a:ea typeface="Manrope" charset="0"/>
                <a:cs typeface="Manrope" charset="0"/>
              </a:endParaRPr>
            </a:p>
          </p:txBody>
        </p:sp>
        <p:pic>
          <p:nvPicPr>
            <p:cNvPr id="34" name="图片 33" descr="title-symbol-1-标题-标签-辅助图形"/>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61" y="9936"/>
              <a:ext cx="480" cy="480"/>
            </a:xfrm>
            <a:prstGeom prst="rect">
              <a:avLst/>
            </a:prstGeom>
          </p:spPr>
        </p:pic>
      </p:grpSp>
      <p:sp>
        <p:nvSpPr>
          <p:cNvPr id="9" name="灯片编号占位符 26"/>
          <p:cNvSpPr>
            <a:spLocks noGrp="1"/>
          </p:cNvSpPr>
          <p:nvPr/>
        </p:nvSpPr>
        <p:spPr>
          <a:xfrm>
            <a:off x="11386185" y="6381115"/>
            <a:ext cx="586740" cy="316865"/>
          </a:xfrm>
          <a:prstGeom prst="rect">
            <a:avLst/>
          </a:prstGeom>
        </p:spPr>
        <p:txBody>
          <a:bodyPr vert="horz" lIns="91440" tIns="45720" rIns="91440" bIns="45720" rtlCol="0" anchor="ctr">
            <a:normAutofit/>
          </a:bodyPr>
          <a:lstStyle>
            <a:defPPr>
              <a:defRPr lang="zh-CN"/>
            </a:defPPr>
            <a:lvl1pPr marL="0" algn="r" defTabSz="914400" rtl="0" eaLnBrk="1" latinLnBrk="0" hangingPunct="1">
              <a:defRPr sz="1000" kern="1200" baseline="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AE70B2-8BF9-45C0-BB95-33D1B9D3A854}" type="slidenum">
              <a:rPr lang="zh-CN" altLang="en-US" smtClean="0">
                <a:solidFill>
                  <a:schemeClr val="bg1">
                    <a:lumMod val="85000"/>
                  </a:schemeClr>
                </a:solidFill>
                <a:cs typeface="Manrope" charset="0"/>
              </a:rPr>
            </a:fld>
            <a:endParaRPr lang="zh-CN" altLang="en-US" dirty="0" smtClean="0">
              <a:solidFill>
                <a:schemeClr val="bg1">
                  <a:lumMod val="85000"/>
                </a:schemeClr>
              </a:solidFill>
              <a:cs typeface="Manrope" charset="0"/>
            </a:endParaRPr>
          </a:p>
        </p:txBody>
      </p:sp>
      <p:sp>
        <p:nvSpPr>
          <p:cNvPr id="2" name="灯片编号占位符 1"/>
          <p:cNvSpPr>
            <a:spLocks noGrp="1"/>
          </p:cNvSpPr>
          <p:nvPr>
            <p:ph type="sldNum" sz="quarter" idx="12"/>
          </p:nvPr>
        </p:nvSpPr>
        <p:spPr>
          <a:xfrm>
            <a:off x="11513185" y="6508115"/>
            <a:ext cx="586740" cy="316865"/>
          </a:xfrm>
        </p:spPr>
        <p:txBody>
          <a:bodyPr/>
          <a:p>
            <a:fld id="{49AE70B2-8BF9-45C0-BB95-33D1B9D3A854}" type="slidenum">
              <a:rPr lang="zh-CN" altLang="en-US" smtClean="0">
                <a:solidFill>
                  <a:schemeClr val="bg1">
                    <a:lumMod val="85000"/>
                  </a:schemeClr>
                </a:solidFill>
              </a:rPr>
            </a:fld>
            <a:endParaRPr lang="zh-CN" altLang="en-US" dirty="0" smtClean="0">
              <a:solidFill>
                <a:schemeClr val="bg1">
                  <a:lumMod val="85000"/>
                </a:schemeClr>
              </a:solidFill>
            </a:endParaRPr>
          </a:p>
        </p:txBody>
      </p:sp>
      <p:grpSp>
        <p:nvGrpSpPr>
          <p:cNvPr id="8" name="组合 7"/>
          <p:cNvGrpSpPr/>
          <p:nvPr/>
        </p:nvGrpSpPr>
        <p:grpSpPr>
          <a:xfrm>
            <a:off x="9214485" y="443230"/>
            <a:ext cx="2588260" cy="308610"/>
            <a:chOff x="13669" y="779"/>
            <a:chExt cx="4575" cy="546"/>
          </a:xfrm>
        </p:grpSpPr>
        <p:grpSp>
          <p:nvGrpSpPr>
            <p:cNvPr id="10" name="组合 9"/>
            <p:cNvGrpSpPr/>
            <p:nvPr/>
          </p:nvGrpSpPr>
          <p:grpSpPr>
            <a:xfrm rot="0">
              <a:off x="13669" y="779"/>
              <a:ext cx="2245" cy="546"/>
              <a:chOff x="13669" y="779"/>
              <a:chExt cx="2245" cy="546"/>
            </a:xfrm>
          </p:grpSpPr>
          <p:pic>
            <p:nvPicPr>
              <p:cNvPr id="6" name="图片 5" descr="新LOGO-彩色"/>
              <p:cNvPicPr>
                <a:picLocks noChangeAspect="1"/>
              </p:cNvPicPr>
              <p:nvPr>
                <p:custDataLst>
                  <p:tags r:id="rId5"/>
                </p:custDataLst>
              </p:nvPr>
            </p:nvPicPr>
            <p:blipFill>
              <a:blip r:embed="rId6"/>
              <a:stretch>
                <a:fillRect/>
              </a:stretch>
            </p:blipFill>
            <p:spPr>
              <a:xfrm>
                <a:off x="13669" y="779"/>
                <a:ext cx="1984" cy="546"/>
              </a:xfrm>
              <a:prstGeom prst="rect">
                <a:avLst/>
              </a:prstGeom>
            </p:spPr>
          </p:pic>
          <p:cxnSp>
            <p:nvCxnSpPr>
              <p:cNvPr id="16" name="直接连接符 15"/>
              <p:cNvCxnSpPr/>
              <p:nvPr>
                <p:custDataLst>
                  <p:tags r:id="rId7"/>
                </p:custDataLst>
              </p:nvPr>
            </p:nvCxnSpPr>
            <p:spPr>
              <a:xfrm>
                <a:off x="15914" y="897"/>
                <a:ext cx="0" cy="363"/>
              </a:xfrm>
              <a:prstGeom prst="line">
                <a:avLst/>
              </a:prstGeom>
              <a:ln>
                <a:solidFill>
                  <a:srgbClr val="595959"/>
                </a:solidFill>
              </a:ln>
            </p:spPr>
            <p:style>
              <a:lnRef idx="2">
                <a:schemeClr val="accent1"/>
              </a:lnRef>
              <a:fillRef idx="0">
                <a:srgbClr val="FFFFFF"/>
              </a:fillRef>
              <a:effectRef idx="0">
                <a:srgbClr val="FFFFFF"/>
              </a:effectRef>
              <a:fontRef idx="minor">
                <a:schemeClr val="tx1"/>
              </a:fontRef>
            </p:style>
          </p:cxnSp>
        </p:grpSp>
        <p:pic>
          <p:nvPicPr>
            <p:cNvPr id="17" name="图片 16" descr="milestone_logo"/>
            <p:cNvPicPr>
              <a:picLocks noChangeAspect="1"/>
            </p:cNvPicPr>
            <p:nvPr/>
          </p:nvPicPr>
          <p:blipFill>
            <a:blip r:embed="rId8"/>
            <a:stretch>
              <a:fillRect/>
            </a:stretch>
          </p:blipFill>
          <p:spPr>
            <a:xfrm>
              <a:off x="16164" y="885"/>
              <a:ext cx="2081" cy="371"/>
            </a:xfrm>
            <a:prstGeom prst="rect">
              <a:avLst/>
            </a:prstGeom>
          </p:spPr>
        </p:pic>
      </p:grpSp>
    </p:spTree>
    <p:custDataLst>
      <p:tags r:id="rId9"/>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descr="礼品背景图-1"/>
          <p:cNvPicPr>
            <a:picLocks noChangeAspect="1"/>
          </p:cNvPicPr>
          <p:nvPr/>
        </p:nvPicPr>
        <p:blipFill>
          <a:blip r:embed="rId1"/>
          <a:stretch>
            <a:fillRect/>
          </a:stretch>
        </p:blipFill>
        <p:spPr>
          <a:xfrm>
            <a:off x="3175" y="0"/>
            <a:ext cx="12185015" cy="6858000"/>
          </a:xfrm>
          <a:prstGeom prst="rect">
            <a:avLst/>
          </a:prstGeom>
        </p:spPr>
      </p:pic>
      <p:sp>
        <p:nvSpPr>
          <p:cNvPr id="58" name="Text 3"/>
          <p:cNvSpPr/>
          <p:nvPr/>
        </p:nvSpPr>
        <p:spPr>
          <a:xfrm>
            <a:off x="292735" y="292735"/>
            <a:ext cx="7874000" cy="488950"/>
          </a:xfrm>
          <a:prstGeom prst="rect">
            <a:avLst/>
          </a:prstGeom>
          <a:noFill/>
        </p:spPr>
        <p:txBody>
          <a:bodyPr wrap="square" rtlCol="0" anchor="ctr"/>
          <a:p>
            <a:pPr marL="0" indent="0" algn="l">
              <a:lnSpc>
                <a:spcPts val="2880"/>
              </a:lnSpc>
              <a:buNone/>
            </a:pPr>
            <a:endParaRPr lang="en-US" altLang="zh-CN" sz="2800" kern="0" spc="-48" dirty="0">
              <a:solidFill>
                <a:srgbClr val="404040">
                  <a:alpha val="99000"/>
                </a:srgbClr>
              </a:solidFill>
              <a:latin typeface="Manrope SemiBold" charset="0"/>
              <a:ea typeface="宋体" pitchFamily="2" charset="-122"/>
              <a:cs typeface="Manrope SemiBold" charset="0"/>
              <a:sym typeface="+mn-ea"/>
            </a:endParaRPr>
          </a:p>
        </p:txBody>
      </p:sp>
      <p:grpSp>
        <p:nvGrpSpPr>
          <p:cNvPr id="5" name="组合 4"/>
          <p:cNvGrpSpPr/>
          <p:nvPr/>
        </p:nvGrpSpPr>
        <p:grpSpPr>
          <a:xfrm>
            <a:off x="546735" y="6309360"/>
            <a:ext cx="1751330" cy="304800"/>
            <a:chOff x="861" y="9936"/>
            <a:chExt cx="2758" cy="480"/>
          </a:xfrm>
        </p:grpSpPr>
        <p:sp>
          <p:nvSpPr>
            <p:cNvPr id="87" name="文本框 86"/>
            <p:cNvSpPr txBox="1"/>
            <p:nvPr/>
          </p:nvSpPr>
          <p:spPr>
            <a:xfrm>
              <a:off x="1297" y="9976"/>
              <a:ext cx="2322" cy="401"/>
            </a:xfrm>
            <a:prstGeom prst="rect">
              <a:avLst/>
            </a:prstGeom>
            <a:noFill/>
          </p:spPr>
          <p:txBody>
            <a:bodyPr wrap="square" rtlCol="0">
              <a:noAutofit/>
            </a:bodyPr>
            <a:p>
              <a:pPr algn="l"/>
              <a:r>
                <a:rPr lang="zh-CN" altLang="en-US" sz="1000">
                  <a:solidFill>
                    <a:srgbClr val="666666"/>
                  </a:solidFill>
                  <a:latin typeface="Manrope" charset="0"/>
                  <a:ea typeface="Manrope" charset="0"/>
                  <a:cs typeface="Manrope" charset="0"/>
                </a:rPr>
                <a:t>Make Sensing Matter</a:t>
              </a:r>
              <a:endParaRPr lang="zh-CN" altLang="en-US" sz="1000">
                <a:solidFill>
                  <a:srgbClr val="666666"/>
                </a:solidFill>
                <a:latin typeface="Manrope" charset="0"/>
                <a:ea typeface="Manrope" charset="0"/>
                <a:cs typeface="Manrope" charset="0"/>
              </a:endParaRPr>
            </a:p>
          </p:txBody>
        </p:sp>
        <p:pic>
          <p:nvPicPr>
            <p:cNvPr id="34" name="图片 33" descr="title-symbol-1-标题-标签-辅助图形"/>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61" y="9936"/>
              <a:ext cx="480" cy="480"/>
            </a:xfrm>
            <a:prstGeom prst="rect">
              <a:avLst/>
            </a:prstGeom>
          </p:spPr>
        </p:pic>
      </p:grpSp>
      <p:sp>
        <p:nvSpPr>
          <p:cNvPr id="2" name="灯片编号占位符 1"/>
          <p:cNvSpPr>
            <a:spLocks noGrp="1"/>
          </p:cNvSpPr>
          <p:nvPr>
            <p:ph type="sldNum" sz="quarter" idx="12"/>
          </p:nvPr>
        </p:nvSpPr>
        <p:spPr>
          <a:xfrm>
            <a:off x="11386185" y="6381115"/>
            <a:ext cx="586740" cy="316865"/>
          </a:xfrm>
        </p:spPr>
        <p:txBody>
          <a:bodyPr/>
          <a:p>
            <a:fld id="{49AE70B2-8BF9-45C0-BB95-33D1B9D3A854}" type="slidenum">
              <a:rPr lang="zh-CN" altLang="en-US" smtClean="0">
                <a:solidFill>
                  <a:schemeClr val="bg1">
                    <a:lumMod val="85000"/>
                  </a:schemeClr>
                </a:solidFill>
              </a:rPr>
            </a:fld>
            <a:endParaRPr lang="zh-CN" altLang="en-US" dirty="0" smtClean="0">
              <a:solidFill>
                <a:schemeClr val="bg1">
                  <a:lumMod val="85000"/>
                </a:schemeClr>
              </a:solidFill>
            </a:endParaRPr>
          </a:p>
        </p:txBody>
      </p:sp>
      <p:graphicFrame>
        <p:nvGraphicFramePr>
          <p:cNvPr id="13" name="表格 12"/>
          <p:cNvGraphicFramePr/>
          <p:nvPr>
            <p:custDataLst>
              <p:tags r:id="rId4"/>
            </p:custDataLst>
          </p:nvPr>
        </p:nvGraphicFramePr>
        <p:xfrm>
          <a:off x="975043" y="1323975"/>
          <a:ext cx="10241915" cy="4672965"/>
        </p:xfrm>
        <a:graphic>
          <a:graphicData uri="http://schemas.openxmlformats.org/drawingml/2006/table">
            <a:tbl>
              <a:tblPr firstRow="1" bandRow="1">
                <a:tableStyleId>{5C22544A-7EE6-4342-B048-85BDC9FD1C3A}</a:tableStyleId>
              </a:tblPr>
              <a:tblGrid>
                <a:gridCol w="1616075"/>
                <a:gridCol w="1617345"/>
                <a:gridCol w="2280920"/>
                <a:gridCol w="1046480"/>
                <a:gridCol w="2407285"/>
                <a:gridCol w="1273810"/>
              </a:tblGrid>
              <a:tr h="796290">
                <a:tc>
                  <a:txBody>
                    <a:bodyPr/>
                    <a:lstStyle/>
                    <a:p>
                      <a:pPr algn="ctr">
                        <a:buNone/>
                      </a:pPr>
                      <a:r>
                        <a:rPr lang="en-US" altLang="zh-CN" sz="1400" b="0">
                          <a:latin typeface="Manrope SemiBold" charset="0"/>
                          <a:cs typeface="Manrope SemiBold" charset="0"/>
                        </a:rPr>
                        <a:t>Title1</a:t>
                      </a:r>
                      <a:endParaRPr lang="en-US" altLang="zh-CN" sz="1400" b="0">
                        <a:latin typeface="Manrope SemiBold" charset="0"/>
                        <a:cs typeface="Manrope SemiBold" charset="0"/>
                      </a:endParaRPr>
                    </a:p>
                  </a:txBody>
                  <a:tcPr anchor="ctr">
                    <a:solidFill>
                      <a:srgbClr val="0D58C9"/>
                    </a:solidFill>
                  </a:tcPr>
                </a:tc>
                <a:tc>
                  <a:txBody>
                    <a:bodyPr/>
                    <a:lstStyle/>
                    <a:p>
                      <a:pPr algn="ctr">
                        <a:buNone/>
                      </a:pPr>
                      <a:r>
                        <a:rPr lang="en-US" altLang="zh-CN" sz="1400" b="0">
                          <a:latin typeface="Manrope SemiBold" charset="0"/>
                          <a:cs typeface="Manrope SemiBold" charset="0"/>
                          <a:sym typeface="+mn-ea"/>
                        </a:rPr>
                        <a:t>Title2</a:t>
                      </a:r>
                      <a:endParaRPr lang="en-US" altLang="zh-CN" sz="1400" b="0">
                        <a:latin typeface="Manrope SemiBold" charset="0"/>
                        <a:cs typeface="Manrope SemiBold" charset="0"/>
                      </a:endParaRPr>
                    </a:p>
                  </a:txBody>
                  <a:tcPr anchor="ctr">
                    <a:solidFill>
                      <a:srgbClr val="0D58C9"/>
                    </a:solidFill>
                  </a:tcPr>
                </a:tc>
                <a:tc>
                  <a:txBody>
                    <a:bodyPr/>
                    <a:lstStyle/>
                    <a:p>
                      <a:pPr algn="ctr">
                        <a:buNone/>
                      </a:pPr>
                      <a:r>
                        <a:rPr lang="en-US" altLang="zh-CN" sz="1400" b="0">
                          <a:latin typeface="Manrope SemiBold" charset="0"/>
                          <a:cs typeface="Manrope SemiBold" charset="0"/>
                          <a:sym typeface="+mn-ea"/>
                        </a:rPr>
                        <a:t>Title3</a:t>
                      </a:r>
                      <a:endParaRPr lang="en-US" altLang="zh-CN" sz="1400" b="0">
                        <a:latin typeface="Manrope SemiBold" charset="0"/>
                        <a:cs typeface="Manrope SemiBold" charset="0"/>
                      </a:endParaRPr>
                    </a:p>
                  </a:txBody>
                  <a:tcPr anchor="ctr">
                    <a:solidFill>
                      <a:srgbClr val="0D58C9"/>
                    </a:solidFill>
                  </a:tcPr>
                </a:tc>
                <a:tc>
                  <a:txBody>
                    <a:bodyPr/>
                    <a:lstStyle/>
                    <a:p>
                      <a:pPr algn="ctr">
                        <a:buNone/>
                      </a:pPr>
                      <a:r>
                        <a:rPr lang="en-US" altLang="zh-CN" sz="1400" b="0">
                          <a:latin typeface="Manrope SemiBold" charset="0"/>
                          <a:cs typeface="Manrope SemiBold" charset="0"/>
                          <a:sym typeface="+mn-ea"/>
                        </a:rPr>
                        <a:t>Title4</a:t>
                      </a:r>
                      <a:endParaRPr lang="en-US" altLang="zh-CN" sz="1400" b="0">
                        <a:latin typeface="Manrope SemiBold" charset="0"/>
                        <a:cs typeface="Manrope SemiBold" charset="0"/>
                      </a:endParaRPr>
                    </a:p>
                  </a:txBody>
                  <a:tcPr anchor="ctr">
                    <a:solidFill>
                      <a:srgbClr val="0D58C9"/>
                    </a:solidFill>
                  </a:tcPr>
                </a:tc>
                <a:tc>
                  <a:txBody>
                    <a:bodyPr/>
                    <a:lstStyle/>
                    <a:p>
                      <a:pPr algn="ctr">
                        <a:buNone/>
                      </a:pPr>
                      <a:r>
                        <a:rPr lang="en-US" altLang="zh-CN" sz="1400" b="0">
                          <a:latin typeface="Manrope SemiBold" charset="0"/>
                          <a:cs typeface="Manrope SemiBold" charset="0"/>
                          <a:sym typeface="+mn-ea"/>
                        </a:rPr>
                        <a:t>Title5</a:t>
                      </a:r>
                      <a:endParaRPr lang="en-US" altLang="zh-CN" sz="1400" b="0">
                        <a:latin typeface="Manrope SemiBold" charset="0"/>
                        <a:cs typeface="Manrope SemiBold" charset="0"/>
                      </a:endParaRPr>
                    </a:p>
                  </a:txBody>
                  <a:tcPr anchor="ctr">
                    <a:solidFill>
                      <a:srgbClr val="0D58C9"/>
                    </a:solidFill>
                  </a:tcPr>
                </a:tc>
                <a:tc>
                  <a:txBody>
                    <a:bodyPr/>
                    <a:lstStyle/>
                    <a:p>
                      <a:pPr algn="ctr">
                        <a:buNone/>
                      </a:pPr>
                      <a:r>
                        <a:rPr lang="en-US" altLang="zh-CN" sz="1400" b="0">
                          <a:latin typeface="Manrope SemiBold" charset="0"/>
                          <a:cs typeface="Manrope SemiBold" charset="0"/>
                        </a:rPr>
                        <a:t>...</a:t>
                      </a:r>
                      <a:endParaRPr lang="en-US" altLang="zh-CN" sz="1400" b="0">
                        <a:latin typeface="Manrope SemiBold" charset="0"/>
                        <a:cs typeface="Manrope SemiBold" charset="0"/>
                      </a:endParaRPr>
                    </a:p>
                  </a:txBody>
                  <a:tcPr anchor="ctr">
                    <a:solidFill>
                      <a:srgbClr val="0D58C9"/>
                    </a:solidFill>
                  </a:tcPr>
                </a:tc>
              </a:tr>
              <a:tr h="953135">
                <a:tc>
                  <a:txBody>
                    <a:bodyPr/>
                    <a:lstStyle/>
                    <a:p>
                      <a:pPr algn="ctr">
                        <a:buNone/>
                      </a:pPr>
                      <a:r>
                        <a:rPr lang="en-US" altLang="zh-CN" sz="1000">
                          <a:solidFill>
                            <a:schemeClr val="bg2">
                              <a:lumMod val="50000"/>
                            </a:schemeClr>
                          </a:solidFill>
                          <a:latin typeface="Manrope" charset="0"/>
                          <a:cs typeface="Manrope" charset="0"/>
                        </a:rPr>
                        <a:t>Main information</a:t>
                      </a:r>
                      <a:endParaRPr lang="en-US" altLang="zh-CN" sz="1000">
                        <a:solidFill>
                          <a:schemeClr val="bg2">
                            <a:lumMod val="50000"/>
                          </a:schemeClr>
                        </a:solidFill>
                        <a:latin typeface="Manrope" charset="0"/>
                        <a:cs typeface="Manrope" charset="0"/>
                      </a:endParaRPr>
                    </a:p>
                  </a:txBody>
                  <a:tcPr anchor="ctr">
                    <a:solidFill>
                      <a:srgbClr val="F7F7F9"/>
                    </a:solidFill>
                  </a:tcPr>
                </a:tc>
                <a:tc>
                  <a:txBody>
                    <a:bodyPr/>
                    <a:lstStyle/>
                    <a:p>
                      <a:pPr algn="ctr">
                        <a:buNone/>
                      </a:pPr>
                      <a:r>
                        <a:rPr lang="en-US" altLang="zh-CN" sz="1000">
                          <a:solidFill>
                            <a:schemeClr val="bg2">
                              <a:lumMod val="50000"/>
                            </a:schemeClr>
                          </a:solidFill>
                          <a:latin typeface="Manrope" charset="0"/>
                          <a:cs typeface="Manrope" charset="0"/>
                          <a:sym typeface="+mn-ea"/>
                        </a:rPr>
                        <a:t>Main information</a:t>
                      </a:r>
                      <a:endParaRPr lang="en-US" altLang="zh-CN" sz="1000">
                        <a:solidFill>
                          <a:schemeClr val="bg2">
                            <a:lumMod val="50000"/>
                          </a:schemeClr>
                        </a:solidFill>
                        <a:latin typeface="Manrope" charset="0"/>
                        <a:cs typeface="Manrope" charset="0"/>
                      </a:endParaRPr>
                    </a:p>
                  </a:txBody>
                  <a:tcPr anchor="ctr">
                    <a:solidFill>
                      <a:srgbClr val="F7F7F9"/>
                    </a:solidFill>
                  </a:tcPr>
                </a:tc>
                <a:tc>
                  <a:txBody>
                    <a:bodyPr/>
                    <a:lstStyle/>
                    <a:p>
                      <a:pPr algn="ctr">
                        <a:buNone/>
                      </a:pPr>
                      <a:r>
                        <a:rPr lang="en-US" altLang="zh-CN" sz="1000">
                          <a:solidFill>
                            <a:schemeClr val="bg2">
                              <a:lumMod val="50000"/>
                            </a:schemeClr>
                          </a:solidFill>
                          <a:latin typeface="Manrope" charset="0"/>
                          <a:cs typeface="Manrope" charset="0"/>
                          <a:sym typeface="+mn-ea"/>
                        </a:rPr>
                        <a:t>Main informationMain informationMain information</a:t>
                      </a:r>
                      <a:endParaRPr lang="en-US" altLang="zh-CN" sz="1000" b="0">
                        <a:solidFill>
                          <a:srgbClr val="0D58C9"/>
                        </a:solidFill>
                        <a:latin typeface="Manrope SemiBold" charset="0"/>
                        <a:cs typeface="Manrope SemiBold" charset="0"/>
                        <a:sym typeface="+mn-ea"/>
                      </a:endParaRPr>
                    </a:p>
                  </a:txBody>
                  <a:tcPr anchor="ctr">
                    <a:solidFill>
                      <a:srgbClr val="F7F7F9"/>
                    </a:solidFill>
                  </a:tcPr>
                </a:tc>
                <a:tc>
                  <a:txBody>
                    <a:bodyPr/>
                    <a:lstStyle/>
                    <a:p>
                      <a:pPr algn="ctr">
                        <a:buNone/>
                      </a:pPr>
                      <a:r>
                        <a:rPr lang="en-US" altLang="zh-CN" sz="1000">
                          <a:solidFill>
                            <a:schemeClr val="bg2">
                              <a:lumMod val="50000"/>
                            </a:schemeClr>
                          </a:solidFill>
                          <a:latin typeface="Manrope" charset="0"/>
                          <a:cs typeface="Manrope" charset="0"/>
                        </a:rPr>
                        <a:t>-</a:t>
                      </a:r>
                      <a:endParaRPr lang="en-US" altLang="zh-CN" sz="1000">
                        <a:solidFill>
                          <a:schemeClr val="bg2">
                            <a:lumMod val="50000"/>
                          </a:schemeClr>
                        </a:solidFill>
                        <a:latin typeface="Manrope" charset="0"/>
                        <a:cs typeface="Manrope" charset="0"/>
                      </a:endParaRPr>
                    </a:p>
                  </a:txBody>
                  <a:tcPr anchor="ctr">
                    <a:solidFill>
                      <a:srgbClr val="F7F7F9"/>
                    </a:solidFill>
                  </a:tcPr>
                </a:tc>
                <a:tc>
                  <a:txBody>
                    <a:bodyPr/>
                    <a:lstStyle/>
                    <a:p>
                      <a:pPr algn="ctr">
                        <a:buNone/>
                      </a:pPr>
                      <a:r>
                        <a:rPr lang="en-US" altLang="zh-CN" sz="1000">
                          <a:solidFill>
                            <a:schemeClr val="bg2">
                              <a:lumMod val="50000"/>
                            </a:schemeClr>
                          </a:solidFill>
                          <a:latin typeface="Manrope" charset="0"/>
                          <a:cs typeface="Manrope" charset="0"/>
                          <a:sym typeface="+mn-ea"/>
                        </a:rPr>
                        <a:t>Main information</a:t>
                      </a:r>
                      <a:endParaRPr lang="en-US" altLang="zh-CN" sz="1000">
                        <a:solidFill>
                          <a:schemeClr val="bg2">
                            <a:lumMod val="50000"/>
                          </a:schemeClr>
                        </a:solidFill>
                        <a:highlight>
                          <a:srgbClr val="FFFF00"/>
                        </a:highlight>
                        <a:latin typeface="Manrope" charset="0"/>
                        <a:cs typeface="Manrope" charset="0"/>
                        <a:sym typeface="+mn-ea"/>
                      </a:endParaRPr>
                    </a:p>
                  </a:txBody>
                  <a:tcPr anchor="ctr">
                    <a:solidFill>
                      <a:srgbClr val="F7F7F9"/>
                    </a:solidFill>
                  </a:tcPr>
                </a:tc>
                <a:tc>
                  <a:txBody>
                    <a:bodyPr/>
                    <a:lstStyle/>
                    <a:p>
                      <a:pPr algn="ctr">
                        <a:buClrTx/>
                        <a:buSzTx/>
                        <a:buFontTx/>
                        <a:buNone/>
                      </a:pPr>
                      <a:r>
                        <a:rPr lang="en-US" altLang="zh-CN" sz="1000" b="0">
                          <a:solidFill>
                            <a:srgbClr val="0D58C9"/>
                          </a:solidFill>
                          <a:latin typeface="Manrope SemiBold" charset="0"/>
                          <a:cs typeface="Manrope SemiBold" charset="0"/>
                          <a:sym typeface="+mn-ea"/>
                        </a:rPr>
                        <a:t>-</a:t>
                      </a:r>
                      <a:endParaRPr lang="en-US" altLang="zh-CN" sz="1000" b="0">
                        <a:solidFill>
                          <a:srgbClr val="0D58C9"/>
                        </a:solidFill>
                        <a:latin typeface="Manrope SemiBold" charset="0"/>
                        <a:cs typeface="Manrope SemiBold" charset="0"/>
                        <a:sym typeface="+mn-ea"/>
                      </a:endParaRPr>
                    </a:p>
                  </a:txBody>
                  <a:tcPr anchor="ctr">
                    <a:solidFill>
                      <a:srgbClr val="F7F7F9"/>
                    </a:solidFill>
                  </a:tcPr>
                </a:tc>
              </a:tr>
              <a:tr h="913130">
                <a:tc>
                  <a:txBody>
                    <a:bodyPr/>
                    <a:lstStyle/>
                    <a:p>
                      <a:pPr algn="ctr">
                        <a:buNone/>
                      </a:pPr>
                      <a:r>
                        <a:rPr lang="en-US" altLang="zh-CN" sz="1000">
                          <a:solidFill>
                            <a:schemeClr val="bg2">
                              <a:lumMod val="50000"/>
                            </a:schemeClr>
                          </a:solidFill>
                          <a:latin typeface="Manrope" charset="0"/>
                          <a:cs typeface="Manrope" charset="0"/>
                          <a:sym typeface="+mn-ea"/>
                        </a:rPr>
                        <a:t>Main information</a:t>
                      </a:r>
                      <a:endParaRPr lang="en-US" altLang="zh-CN" sz="1000">
                        <a:solidFill>
                          <a:schemeClr val="bg2">
                            <a:lumMod val="50000"/>
                          </a:schemeClr>
                        </a:solidFill>
                        <a:latin typeface="Manrope" charset="0"/>
                        <a:cs typeface="Manrope" charset="0"/>
                        <a:sym typeface="+mn-ea"/>
                      </a:endParaRPr>
                    </a:p>
                  </a:txBody>
                  <a:tcPr anchor="ctr">
                    <a:solidFill>
                      <a:schemeClr val="accent1">
                        <a:lumMod val="20000"/>
                        <a:lumOff val="80000"/>
                      </a:schemeClr>
                    </a:solidFill>
                  </a:tcPr>
                </a:tc>
                <a:tc>
                  <a:txBody>
                    <a:bodyPr/>
                    <a:lstStyle/>
                    <a:p>
                      <a:pPr algn="ctr">
                        <a:buNone/>
                      </a:pPr>
                      <a:r>
                        <a:rPr lang="en-US" altLang="zh-CN" sz="1000">
                          <a:solidFill>
                            <a:schemeClr val="bg2">
                              <a:lumMod val="50000"/>
                            </a:schemeClr>
                          </a:solidFill>
                          <a:latin typeface="Manrope" charset="0"/>
                          <a:cs typeface="Manrope" charset="0"/>
                          <a:sym typeface="+mn-ea"/>
                        </a:rPr>
                        <a:t>Main information</a:t>
                      </a:r>
                      <a:endParaRPr lang="en-US" altLang="zh-CN" sz="1000">
                        <a:solidFill>
                          <a:schemeClr val="bg2">
                            <a:lumMod val="50000"/>
                          </a:schemeClr>
                        </a:solidFill>
                        <a:latin typeface="Manrope" charset="0"/>
                        <a:cs typeface="Manrope" charset="0"/>
                        <a:sym typeface="+mn-ea"/>
                      </a:endParaRPr>
                    </a:p>
                  </a:txBody>
                  <a:tcPr anchor="ctr">
                    <a:solidFill>
                      <a:schemeClr val="accent1">
                        <a:lumMod val="20000"/>
                        <a:lumOff val="80000"/>
                      </a:schemeClr>
                    </a:solidFill>
                  </a:tcPr>
                </a:tc>
                <a:tc>
                  <a:txBody>
                    <a:bodyPr/>
                    <a:lstStyle/>
                    <a:p>
                      <a:pPr algn="ctr">
                        <a:buNone/>
                      </a:pPr>
                      <a:r>
                        <a:rPr lang="en-US" altLang="zh-CN" sz="1000">
                          <a:solidFill>
                            <a:schemeClr val="bg2">
                              <a:lumMod val="50000"/>
                            </a:schemeClr>
                          </a:solidFill>
                          <a:latin typeface="Manrope" charset="0"/>
                          <a:cs typeface="Manrope" charset="0"/>
                          <a:sym typeface="+mn-ea"/>
                        </a:rPr>
                        <a:t>Main informationMain informationMain information</a:t>
                      </a:r>
                      <a:endParaRPr lang="en-US" altLang="zh-CN" sz="1000">
                        <a:solidFill>
                          <a:schemeClr val="bg2">
                            <a:lumMod val="50000"/>
                          </a:schemeClr>
                        </a:solidFill>
                        <a:latin typeface="Manrope" charset="0"/>
                        <a:cs typeface="Manrope" charset="0"/>
                        <a:sym typeface="+mn-ea"/>
                      </a:endParaRPr>
                    </a:p>
                  </a:txBody>
                  <a:tcPr anchor="ctr">
                    <a:solidFill>
                      <a:schemeClr val="accent1">
                        <a:lumMod val="20000"/>
                        <a:lumOff val="80000"/>
                      </a:schemeClr>
                    </a:solidFill>
                  </a:tcPr>
                </a:tc>
                <a:tc>
                  <a:txBody>
                    <a:bodyPr/>
                    <a:lstStyle/>
                    <a:p>
                      <a:pPr algn="ctr">
                        <a:buNone/>
                      </a:pPr>
                      <a:r>
                        <a:rPr lang="en-US" altLang="zh-CN" sz="1000" b="0">
                          <a:solidFill>
                            <a:srgbClr val="0D58C9"/>
                          </a:solidFill>
                          <a:latin typeface="Manrope SemiBold" charset="0"/>
                          <a:cs typeface="Manrope SemiBold" charset="0"/>
                          <a:sym typeface="+mn-ea"/>
                        </a:rPr>
                        <a:t>√</a:t>
                      </a:r>
                      <a:endParaRPr lang="en-US" altLang="zh-CN" sz="1000" b="0">
                        <a:solidFill>
                          <a:srgbClr val="0D58C9"/>
                        </a:solidFill>
                        <a:latin typeface="Manrope SemiBold" charset="0"/>
                        <a:cs typeface="Manrope SemiBold" charset="0"/>
                        <a:sym typeface="+mn-ea"/>
                      </a:endParaRPr>
                    </a:p>
                  </a:txBody>
                  <a:tcPr anchor="ctr">
                    <a:solidFill>
                      <a:schemeClr val="accent1">
                        <a:lumMod val="20000"/>
                        <a:lumOff val="80000"/>
                      </a:schemeClr>
                    </a:solidFill>
                  </a:tcPr>
                </a:tc>
                <a:tc>
                  <a:txBody>
                    <a:bodyPr/>
                    <a:lstStyle/>
                    <a:p>
                      <a:pPr algn="ctr">
                        <a:buNone/>
                      </a:pPr>
                      <a:r>
                        <a:rPr lang="en-US" altLang="zh-CN" sz="1000">
                          <a:solidFill>
                            <a:schemeClr val="bg2">
                              <a:lumMod val="50000"/>
                            </a:schemeClr>
                          </a:solidFill>
                          <a:latin typeface="Manrope" charset="0"/>
                          <a:cs typeface="Manrope" charset="0"/>
                          <a:sym typeface="+mn-ea"/>
                        </a:rPr>
                        <a:t>Main information</a:t>
                      </a:r>
                      <a:endParaRPr lang="en-US" altLang="zh-CN" sz="1000">
                        <a:solidFill>
                          <a:schemeClr val="bg2">
                            <a:lumMod val="50000"/>
                          </a:schemeClr>
                        </a:solidFill>
                        <a:highlight>
                          <a:srgbClr val="FFFF00"/>
                        </a:highlight>
                        <a:latin typeface="Manrope" charset="0"/>
                        <a:cs typeface="Manrope" charset="0"/>
                        <a:sym typeface="+mn-ea"/>
                      </a:endParaRPr>
                    </a:p>
                  </a:txBody>
                  <a:tcPr anchor="ctr">
                    <a:solidFill>
                      <a:schemeClr val="accent1">
                        <a:lumMod val="20000"/>
                        <a:lumOff val="80000"/>
                      </a:schemeClr>
                    </a:solidFill>
                  </a:tcPr>
                </a:tc>
                <a:tc>
                  <a:txBody>
                    <a:bodyPr/>
                    <a:lstStyle/>
                    <a:p>
                      <a:pPr algn="ctr">
                        <a:buNone/>
                      </a:pPr>
                      <a:r>
                        <a:rPr lang="en-US" altLang="zh-CN" sz="1000">
                          <a:solidFill>
                            <a:schemeClr val="bg2">
                              <a:lumMod val="50000"/>
                            </a:schemeClr>
                          </a:solidFill>
                          <a:latin typeface="Manrope" charset="0"/>
                          <a:cs typeface="Manrope" charset="0"/>
                        </a:rPr>
                        <a:t>-</a:t>
                      </a:r>
                      <a:endParaRPr lang="en-US" altLang="zh-CN" sz="1000">
                        <a:solidFill>
                          <a:schemeClr val="bg2">
                            <a:lumMod val="50000"/>
                          </a:schemeClr>
                        </a:solidFill>
                        <a:latin typeface="Manrope" charset="0"/>
                        <a:cs typeface="Manrope" charset="0"/>
                      </a:endParaRPr>
                    </a:p>
                  </a:txBody>
                  <a:tcPr anchor="ctr">
                    <a:solidFill>
                      <a:schemeClr val="accent1">
                        <a:lumMod val="20000"/>
                        <a:lumOff val="80000"/>
                      </a:schemeClr>
                    </a:solidFill>
                  </a:tcPr>
                </a:tc>
              </a:tr>
              <a:tr h="953135">
                <a:tc>
                  <a:txBody>
                    <a:bodyPr/>
                    <a:lstStyle/>
                    <a:p>
                      <a:pPr algn="ctr">
                        <a:buNone/>
                      </a:pPr>
                      <a:r>
                        <a:rPr lang="en-US" altLang="zh-CN" sz="1000">
                          <a:solidFill>
                            <a:schemeClr val="bg2">
                              <a:lumMod val="50000"/>
                            </a:schemeClr>
                          </a:solidFill>
                          <a:latin typeface="Manrope" charset="0"/>
                          <a:cs typeface="Manrope" charset="0"/>
                          <a:sym typeface="+mn-ea"/>
                        </a:rPr>
                        <a:t>Main information</a:t>
                      </a:r>
                      <a:endParaRPr lang="en-US" altLang="zh-CN" sz="1000">
                        <a:solidFill>
                          <a:schemeClr val="bg2">
                            <a:lumMod val="50000"/>
                          </a:schemeClr>
                        </a:solidFill>
                        <a:latin typeface="Manrope" charset="0"/>
                        <a:cs typeface="Manrope" charset="0"/>
                      </a:endParaRPr>
                    </a:p>
                  </a:txBody>
                  <a:tcPr anchor="ctr">
                    <a:solidFill>
                      <a:srgbClr val="F7F7F9"/>
                    </a:solidFill>
                  </a:tcPr>
                </a:tc>
                <a:tc>
                  <a:txBody>
                    <a:bodyPr/>
                    <a:lstStyle/>
                    <a:p>
                      <a:pPr algn="ctr">
                        <a:buNone/>
                      </a:pPr>
                      <a:r>
                        <a:rPr lang="en-US" altLang="zh-CN" sz="1000">
                          <a:solidFill>
                            <a:schemeClr val="bg2">
                              <a:lumMod val="50000"/>
                            </a:schemeClr>
                          </a:solidFill>
                          <a:latin typeface="Manrope" charset="0"/>
                          <a:cs typeface="Manrope" charset="0"/>
                          <a:sym typeface="+mn-ea"/>
                        </a:rPr>
                        <a:t>Main information</a:t>
                      </a:r>
                      <a:endParaRPr lang="en-US" altLang="zh-CN" sz="1000">
                        <a:solidFill>
                          <a:schemeClr val="bg2">
                            <a:lumMod val="50000"/>
                          </a:schemeClr>
                        </a:solidFill>
                        <a:latin typeface="Manrope" charset="0"/>
                        <a:cs typeface="Manrope" charset="0"/>
                        <a:sym typeface="+mn-ea"/>
                      </a:endParaRPr>
                    </a:p>
                  </a:txBody>
                  <a:tcPr anchor="ctr">
                    <a:solidFill>
                      <a:srgbClr val="F7F7F9"/>
                    </a:solidFill>
                  </a:tcPr>
                </a:tc>
                <a:tc>
                  <a:txBody>
                    <a:bodyPr/>
                    <a:lstStyle/>
                    <a:p>
                      <a:pPr algn="ctr">
                        <a:buNone/>
                      </a:pPr>
                      <a:r>
                        <a:rPr lang="en-US" altLang="zh-CN" sz="1000">
                          <a:solidFill>
                            <a:schemeClr val="bg2">
                              <a:lumMod val="50000"/>
                            </a:schemeClr>
                          </a:solidFill>
                          <a:latin typeface="Manrope" charset="0"/>
                          <a:cs typeface="Manrope" charset="0"/>
                          <a:sym typeface="+mn-ea"/>
                        </a:rPr>
                        <a:t>Main informationMain informationMain information</a:t>
                      </a:r>
                      <a:endParaRPr lang="en-US" altLang="zh-CN" sz="1000" b="0">
                        <a:solidFill>
                          <a:srgbClr val="0D58C9"/>
                        </a:solidFill>
                        <a:latin typeface="Manrope SemiBold" charset="0"/>
                        <a:cs typeface="Manrope SemiBold" charset="0"/>
                        <a:sym typeface="+mn-ea"/>
                      </a:endParaRPr>
                    </a:p>
                  </a:txBody>
                  <a:tcPr anchor="ctr">
                    <a:solidFill>
                      <a:srgbClr val="F7F7F9"/>
                    </a:solidFill>
                  </a:tcPr>
                </a:tc>
                <a:tc>
                  <a:txBody>
                    <a:bodyPr/>
                    <a:lstStyle/>
                    <a:p>
                      <a:pPr algn="ctr">
                        <a:buClrTx/>
                        <a:buSzTx/>
                        <a:buFontTx/>
                        <a:buNone/>
                      </a:pPr>
                      <a:r>
                        <a:rPr lang="en-US" altLang="zh-CN" sz="1000" b="0">
                          <a:solidFill>
                            <a:srgbClr val="0D58C9"/>
                          </a:solidFill>
                          <a:latin typeface="Manrope SemiBold" charset="0"/>
                          <a:cs typeface="Manrope SemiBold" charset="0"/>
                          <a:sym typeface="+mn-ea"/>
                        </a:rPr>
                        <a:t>√</a:t>
                      </a:r>
                      <a:endParaRPr lang="en-US" altLang="zh-CN" sz="1000" b="0">
                        <a:solidFill>
                          <a:srgbClr val="0D58C9"/>
                        </a:solidFill>
                        <a:latin typeface="Manrope SemiBold" charset="0"/>
                        <a:cs typeface="Manrope SemiBold" charset="0"/>
                        <a:sym typeface="+mn-ea"/>
                      </a:endParaRPr>
                    </a:p>
                  </a:txBody>
                  <a:tcPr anchor="ctr">
                    <a:solidFill>
                      <a:srgbClr val="F7F7F9"/>
                    </a:solidFill>
                  </a:tcPr>
                </a:tc>
                <a:tc>
                  <a:txBody>
                    <a:bodyPr/>
                    <a:lstStyle/>
                    <a:p>
                      <a:pPr algn="ctr">
                        <a:buNone/>
                      </a:pPr>
                      <a:r>
                        <a:rPr lang="en-US" altLang="zh-CN" sz="1000">
                          <a:solidFill>
                            <a:schemeClr val="bg2">
                              <a:lumMod val="50000"/>
                            </a:schemeClr>
                          </a:solidFill>
                          <a:latin typeface="Manrope" charset="0"/>
                          <a:cs typeface="Manrope" charset="0"/>
                          <a:sym typeface="+mn-ea"/>
                        </a:rPr>
                        <a:t>Main information</a:t>
                      </a:r>
                      <a:endParaRPr lang="en-US" altLang="zh-CN" sz="1000">
                        <a:solidFill>
                          <a:schemeClr val="bg2">
                            <a:lumMod val="50000"/>
                          </a:schemeClr>
                        </a:solidFill>
                        <a:latin typeface="Manrope" charset="0"/>
                        <a:cs typeface="Manrope" charset="0"/>
                        <a:sym typeface="+mn-ea"/>
                      </a:endParaRPr>
                    </a:p>
                  </a:txBody>
                  <a:tcPr anchor="ctr">
                    <a:solidFill>
                      <a:srgbClr val="F7F7F9"/>
                    </a:solidFill>
                  </a:tcPr>
                </a:tc>
                <a:tc>
                  <a:txBody>
                    <a:bodyPr/>
                    <a:lstStyle/>
                    <a:p>
                      <a:pPr algn="ctr">
                        <a:buNone/>
                      </a:pPr>
                      <a:r>
                        <a:rPr lang="en-US" altLang="zh-CN" sz="1000">
                          <a:solidFill>
                            <a:schemeClr val="bg2">
                              <a:lumMod val="50000"/>
                            </a:schemeClr>
                          </a:solidFill>
                          <a:latin typeface="Manrope" charset="0"/>
                          <a:cs typeface="Manrope" charset="0"/>
                        </a:rPr>
                        <a:t>-</a:t>
                      </a:r>
                      <a:endParaRPr lang="en-US" altLang="zh-CN" sz="1000">
                        <a:solidFill>
                          <a:schemeClr val="bg2">
                            <a:lumMod val="50000"/>
                          </a:schemeClr>
                        </a:solidFill>
                        <a:latin typeface="Manrope" charset="0"/>
                        <a:cs typeface="Manrope" charset="0"/>
                      </a:endParaRPr>
                    </a:p>
                  </a:txBody>
                  <a:tcPr anchor="ctr">
                    <a:solidFill>
                      <a:srgbClr val="F7F7F9"/>
                    </a:solidFill>
                  </a:tcPr>
                </a:tc>
              </a:tr>
              <a:tr h="953135">
                <a:tc>
                  <a:txBody>
                    <a:bodyPr/>
                    <a:lstStyle/>
                    <a:p>
                      <a:pPr algn="ctr">
                        <a:buClrTx/>
                        <a:buSzTx/>
                        <a:buFontTx/>
                        <a:buNone/>
                      </a:pPr>
                      <a:r>
                        <a:rPr lang="en-US" altLang="zh-CN" sz="1000">
                          <a:solidFill>
                            <a:schemeClr val="bg2">
                              <a:lumMod val="50000"/>
                            </a:schemeClr>
                          </a:solidFill>
                          <a:latin typeface="Manrope" charset="0"/>
                          <a:cs typeface="Manrope" charset="0"/>
                          <a:sym typeface="+mn-ea"/>
                        </a:rPr>
                        <a:t>Main information</a:t>
                      </a:r>
                      <a:endParaRPr lang="en-US" altLang="zh-CN" sz="1000" b="0">
                        <a:solidFill>
                          <a:srgbClr val="0D58C9"/>
                        </a:solidFill>
                        <a:latin typeface="Manrope SemiBold" charset="0"/>
                        <a:cs typeface="Manrope SemiBold" charset="0"/>
                      </a:endParaRPr>
                    </a:p>
                  </a:txBody>
                  <a:tcPr anchor="ctr">
                    <a:solidFill>
                      <a:schemeClr val="accent1">
                        <a:lumMod val="20000"/>
                        <a:lumOff val="80000"/>
                      </a:schemeClr>
                    </a:solidFill>
                  </a:tcPr>
                </a:tc>
                <a:tc>
                  <a:txBody>
                    <a:bodyPr/>
                    <a:lstStyle/>
                    <a:p>
                      <a:pPr algn="ctr">
                        <a:buNone/>
                      </a:pPr>
                      <a:r>
                        <a:rPr lang="en-US" altLang="zh-CN" sz="1000">
                          <a:solidFill>
                            <a:schemeClr val="bg2">
                              <a:lumMod val="50000"/>
                            </a:schemeClr>
                          </a:solidFill>
                          <a:latin typeface="Manrope" charset="0"/>
                          <a:cs typeface="Manrope" charset="0"/>
                          <a:sym typeface="+mn-ea"/>
                        </a:rPr>
                        <a:t>Main information</a:t>
                      </a:r>
                      <a:endParaRPr lang="en-US" altLang="zh-CN" sz="1000">
                        <a:solidFill>
                          <a:schemeClr val="bg2">
                            <a:lumMod val="50000"/>
                          </a:schemeClr>
                        </a:solidFill>
                        <a:latin typeface="Manrope" charset="0"/>
                        <a:cs typeface="Manrope" charset="0"/>
                        <a:sym typeface="+mn-ea"/>
                      </a:endParaRPr>
                    </a:p>
                  </a:txBody>
                  <a:tcPr anchor="ctr">
                    <a:solidFill>
                      <a:schemeClr val="accent1">
                        <a:lumMod val="20000"/>
                        <a:lumOff val="80000"/>
                      </a:schemeClr>
                    </a:solidFill>
                  </a:tcPr>
                </a:tc>
                <a:tc>
                  <a:txBody>
                    <a:bodyPr/>
                    <a:lstStyle/>
                    <a:p>
                      <a:pPr algn="ctr">
                        <a:buNone/>
                      </a:pPr>
                      <a:r>
                        <a:rPr lang="en-US" altLang="zh-CN" sz="1000">
                          <a:solidFill>
                            <a:schemeClr val="bg2">
                              <a:lumMod val="50000"/>
                            </a:schemeClr>
                          </a:solidFill>
                          <a:latin typeface="Manrope" charset="0"/>
                          <a:cs typeface="Manrope" charset="0"/>
                          <a:sym typeface="+mn-ea"/>
                        </a:rPr>
                        <a:t>Main informationMain informationMain information</a:t>
                      </a:r>
                      <a:endParaRPr lang="en-US" altLang="zh-CN" sz="1000" b="0">
                        <a:solidFill>
                          <a:srgbClr val="0D58C9"/>
                        </a:solidFill>
                        <a:latin typeface="Manrope SemiBold" charset="0"/>
                        <a:cs typeface="Manrope SemiBold" charset="0"/>
                        <a:sym typeface="+mn-ea"/>
                      </a:endParaRPr>
                    </a:p>
                  </a:txBody>
                  <a:tcPr anchor="ctr">
                    <a:solidFill>
                      <a:schemeClr val="accent1">
                        <a:lumMod val="20000"/>
                        <a:lumOff val="80000"/>
                      </a:schemeClr>
                    </a:solidFill>
                  </a:tcPr>
                </a:tc>
                <a:tc>
                  <a:txBody>
                    <a:bodyPr/>
                    <a:lstStyle/>
                    <a:p>
                      <a:pPr algn="ctr">
                        <a:buClrTx/>
                        <a:buSzTx/>
                        <a:buFontTx/>
                        <a:buNone/>
                      </a:pPr>
                      <a:r>
                        <a:rPr lang="en-US" altLang="zh-CN" sz="1000" b="0">
                          <a:solidFill>
                            <a:srgbClr val="0D58C9"/>
                          </a:solidFill>
                          <a:latin typeface="Manrope SemiBold" charset="0"/>
                          <a:cs typeface="Manrope SemiBold" charset="0"/>
                          <a:sym typeface="+mn-ea"/>
                        </a:rPr>
                        <a:t>√</a:t>
                      </a:r>
                      <a:endParaRPr lang="en-US" altLang="zh-CN" sz="1000" b="0">
                        <a:solidFill>
                          <a:srgbClr val="0D58C9"/>
                        </a:solidFill>
                        <a:latin typeface="Manrope SemiBold" charset="0"/>
                        <a:cs typeface="Manrope SemiBold" charset="0"/>
                        <a:sym typeface="+mn-ea"/>
                      </a:endParaRPr>
                    </a:p>
                  </a:txBody>
                  <a:tcPr anchor="ctr">
                    <a:solidFill>
                      <a:schemeClr val="accent1">
                        <a:lumMod val="20000"/>
                        <a:lumOff val="80000"/>
                      </a:schemeClr>
                    </a:solidFill>
                  </a:tcPr>
                </a:tc>
                <a:tc>
                  <a:txBody>
                    <a:bodyPr/>
                    <a:lstStyle/>
                    <a:p>
                      <a:pPr algn="ctr">
                        <a:buNone/>
                      </a:pPr>
                      <a:r>
                        <a:rPr lang="en-US" altLang="zh-CN" sz="1000">
                          <a:solidFill>
                            <a:schemeClr val="bg2">
                              <a:lumMod val="50000"/>
                            </a:schemeClr>
                          </a:solidFill>
                          <a:latin typeface="Manrope" charset="0"/>
                          <a:cs typeface="Manrope" charset="0"/>
                          <a:sym typeface="+mn-ea"/>
                        </a:rPr>
                        <a:t>Main information</a:t>
                      </a:r>
                      <a:endParaRPr lang="en-US" altLang="zh-CN" sz="1000">
                        <a:solidFill>
                          <a:schemeClr val="bg2">
                            <a:lumMod val="50000"/>
                          </a:schemeClr>
                        </a:solidFill>
                        <a:latin typeface="Manrope" charset="0"/>
                        <a:cs typeface="Manrope" charset="0"/>
                        <a:sym typeface="+mn-ea"/>
                      </a:endParaRPr>
                    </a:p>
                  </a:txBody>
                  <a:tcPr anchor="ctr">
                    <a:solidFill>
                      <a:schemeClr val="accent1">
                        <a:lumMod val="20000"/>
                        <a:lumOff val="80000"/>
                      </a:schemeClr>
                    </a:solidFill>
                  </a:tcPr>
                </a:tc>
                <a:tc>
                  <a:txBody>
                    <a:bodyPr/>
                    <a:lstStyle/>
                    <a:p>
                      <a:pPr algn="ctr">
                        <a:buNone/>
                      </a:pPr>
                      <a:r>
                        <a:rPr lang="en-US" altLang="zh-CN" sz="1000">
                          <a:solidFill>
                            <a:schemeClr val="bg2">
                              <a:lumMod val="50000"/>
                            </a:schemeClr>
                          </a:solidFill>
                          <a:latin typeface="Manrope" charset="0"/>
                          <a:cs typeface="Manrope" charset="0"/>
                        </a:rPr>
                        <a:t>-</a:t>
                      </a:r>
                      <a:endParaRPr lang="en-US" altLang="zh-CN" sz="1000">
                        <a:solidFill>
                          <a:schemeClr val="bg2">
                            <a:lumMod val="50000"/>
                          </a:schemeClr>
                        </a:solidFill>
                        <a:latin typeface="Manrope" charset="0"/>
                        <a:cs typeface="Manrope" charset="0"/>
                      </a:endParaRPr>
                    </a:p>
                  </a:txBody>
                  <a:tcPr anchor="ctr">
                    <a:solidFill>
                      <a:schemeClr val="accent1">
                        <a:lumMod val="20000"/>
                        <a:lumOff val="80000"/>
                      </a:schemeClr>
                    </a:solidFill>
                  </a:tcPr>
                </a:tc>
              </a:tr>
            </a:tbl>
          </a:graphicData>
        </a:graphic>
      </p:graphicFrame>
      <p:sp>
        <p:nvSpPr>
          <p:cNvPr id="11" name="Text 3"/>
          <p:cNvSpPr/>
          <p:nvPr/>
        </p:nvSpPr>
        <p:spPr>
          <a:xfrm>
            <a:off x="319405" y="396240"/>
            <a:ext cx="7518400" cy="488950"/>
          </a:xfrm>
          <a:prstGeom prst="rect">
            <a:avLst/>
          </a:prstGeom>
          <a:noFill/>
        </p:spPr>
        <p:txBody>
          <a:bodyPr wrap="square" rtlCol="0" anchor="ctr"/>
          <a:p>
            <a:pPr marL="0" indent="0" algn="l">
              <a:lnSpc>
                <a:spcPts val="2880"/>
              </a:lnSpc>
              <a:buNone/>
            </a:pPr>
            <a:r>
              <a:rPr lang="en-US" altLang="zh-CN" sz="2800" kern="0" spc="-48" dirty="0">
                <a:solidFill>
                  <a:srgbClr val="404040">
                    <a:alpha val="99000"/>
                  </a:srgbClr>
                </a:solidFill>
                <a:latin typeface="Manrope SemiBold" charset="0"/>
                <a:ea typeface="宋体" pitchFamily="2" charset="-122"/>
                <a:cs typeface="Manrope SemiBold" charset="0"/>
                <a:sym typeface="+mn-ea"/>
              </a:rPr>
              <a:t>Incentive Program</a:t>
            </a:r>
            <a:endParaRPr lang="en-US" altLang="zh-CN" sz="2800" kern="0" spc="-48" dirty="0">
              <a:solidFill>
                <a:srgbClr val="404040">
                  <a:alpha val="99000"/>
                </a:srgbClr>
              </a:solidFill>
              <a:latin typeface="Manrope SemiBold" charset="0"/>
              <a:ea typeface="宋体" pitchFamily="2" charset="-122"/>
              <a:cs typeface="Manrope SemiBold" charset="0"/>
              <a:sym typeface="+mn-ea"/>
            </a:endParaRPr>
          </a:p>
        </p:txBody>
      </p:sp>
      <p:grpSp>
        <p:nvGrpSpPr>
          <p:cNvPr id="7" name="组合 6"/>
          <p:cNvGrpSpPr/>
          <p:nvPr/>
        </p:nvGrpSpPr>
        <p:grpSpPr>
          <a:xfrm>
            <a:off x="9214485" y="443230"/>
            <a:ext cx="2588260" cy="308610"/>
            <a:chOff x="13669" y="779"/>
            <a:chExt cx="4575" cy="546"/>
          </a:xfrm>
        </p:grpSpPr>
        <p:grpSp>
          <p:nvGrpSpPr>
            <p:cNvPr id="10" name="组合 9"/>
            <p:cNvGrpSpPr/>
            <p:nvPr/>
          </p:nvGrpSpPr>
          <p:grpSpPr>
            <a:xfrm rot="0">
              <a:off x="13669" y="779"/>
              <a:ext cx="2245" cy="546"/>
              <a:chOff x="13669" y="779"/>
              <a:chExt cx="2245" cy="546"/>
            </a:xfrm>
          </p:grpSpPr>
          <p:pic>
            <p:nvPicPr>
              <p:cNvPr id="9" name="图片 8" descr="新LOGO-彩色"/>
              <p:cNvPicPr>
                <a:picLocks noChangeAspect="1"/>
              </p:cNvPicPr>
              <p:nvPr>
                <p:custDataLst>
                  <p:tags r:id="rId5"/>
                </p:custDataLst>
              </p:nvPr>
            </p:nvPicPr>
            <p:blipFill>
              <a:blip r:embed="rId6"/>
              <a:stretch>
                <a:fillRect/>
              </a:stretch>
            </p:blipFill>
            <p:spPr>
              <a:xfrm>
                <a:off x="13669" y="779"/>
                <a:ext cx="1984" cy="546"/>
              </a:xfrm>
              <a:prstGeom prst="rect">
                <a:avLst/>
              </a:prstGeom>
            </p:spPr>
          </p:pic>
          <p:cxnSp>
            <p:nvCxnSpPr>
              <p:cNvPr id="16" name="直接连接符 15"/>
              <p:cNvCxnSpPr/>
              <p:nvPr>
                <p:custDataLst>
                  <p:tags r:id="rId7"/>
                </p:custDataLst>
              </p:nvPr>
            </p:nvCxnSpPr>
            <p:spPr>
              <a:xfrm>
                <a:off x="15914" y="897"/>
                <a:ext cx="0" cy="363"/>
              </a:xfrm>
              <a:prstGeom prst="line">
                <a:avLst/>
              </a:prstGeom>
              <a:ln>
                <a:solidFill>
                  <a:srgbClr val="595959"/>
                </a:solidFill>
              </a:ln>
            </p:spPr>
            <p:style>
              <a:lnRef idx="2">
                <a:schemeClr val="accent1"/>
              </a:lnRef>
              <a:fillRef idx="0">
                <a:srgbClr val="FFFFFF"/>
              </a:fillRef>
              <a:effectRef idx="0">
                <a:srgbClr val="FFFFFF"/>
              </a:effectRef>
              <a:fontRef idx="minor">
                <a:schemeClr val="tx1"/>
              </a:fontRef>
            </p:style>
          </p:cxnSp>
        </p:grpSp>
        <p:pic>
          <p:nvPicPr>
            <p:cNvPr id="17" name="图片 16" descr="milestone_logo"/>
            <p:cNvPicPr>
              <a:picLocks noChangeAspect="1"/>
            </p:cNvPicPr>
            <p:nvPr/>
          </p:nvPicPr>
          <p:blipFill>
            <a:blip r:embed="rId8"/>
            <a:stretch>
              <a:fillRect/>
            </a:stretch>
          </p:blipFill>
          <p:spPr>
            <a:xfrm>
              <a:off x="16164" y="885"/>
              <a:ext cx="2081" cy="371"/>
            </a:xfrm>
            <a:prstGeom prst="rect">
              <a:avLst/>
            </a:prstGeom>
          </p:spPr>
        </p:pic>
      </p:grpSp>
    </p:spTree>
    <p:custDataLst>
      <p:tags r:id="rId9"/>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p:pic>
        <p:nvPicPr>
          <p:cNvPr id="3" name="图片 2" descr="C:/Users/zhangll/Desktop/2025ppt模版/ty.pngty"/>
          <p:cNvPicPr>
            <a:picLocks noChangeAspect="1"/>
          </p:cNvPicPr>
          <p:nvPr/>
        </p:nvPicPr>
        <p:blipFill>
          <a:blip r:embed="rId1">
            <a:alphaModFix amt="46000"/>
          </a:blip>
          <a:srcRect r="56"/>
          <a:stretch>
            <a:fillRect/>
          </a:stretch>
        </p:blipFill>
        <p:spPr>
          <a:xfrm>
            <a:off x="0" y="0"/>
            <a:ext cx="12190730" cy="6858000"/>
          </a:xfrm>
          <a:prstGeom prst="rect">
            <a:avLst/>
          </a:prstGeom>
        </p:spPr>
      </p:pic>
      <p:sp>
        <p:nvSpPr>
          <p:cNvPr id="10" name="标题 14"/>
          <p:cNvSpPr>
            <a:spLocks noGrp="1"/>
          </p:cNvSpPr>
          <p:nvPr>
            <p:custDataLst>
              <p:tags r:id="rId2"/>
            </p:custDataLst>
          </p:nvPr>
        </p:nvSpPr>
        <p:spPr>
          <a:xfrm>
            <a:off x="733425" y="1925955"/>
            <a:ext cx="10747375" cy="847725"/>
          </a:xfrm>
          <a:prstGeom prst="rect">
            <a:avLst/>
          </a:prstGeom>
        </p:spPr>
        <p:txBody>
          <a:bodyPr vert="horz" lIns="0" tIns="0" rIns="0" bIns="0" rtlCol="0" anchor="t" anchorCtr="0"/>
          <a:lstStyle>
            <a:lvl1pPr algn="ctr" defTabSz="914400" rtl="0" eaLnBrk="1" fontAlgn="auto" latinLnBrk="0" hangingPunct="1">
              <a:lnSpc>
                <a:spcPct val="100000"/>
              </a:lnSpc>
              <a:spcBef>
                <a:spcPct val="0"/>
              </a:spcBef>
              <a:buNone/>
              <a:defRPr sz="6000" b="1" u="none" strike="noStrike" kern="1200" cap="none" spc="300" normalizeH="0" baseline="0">
                <a:solidFill>
                  <a:schemeClr val="tx1">
                    <a:lumMod val="85000"/>
                    <a:lumOff val="15000"/>
                  </a:schemeClr>
                </a:solidFill>
                <a:uFillTx/>
                <a:latin typeface="+mj-lt"/>
                <a:ea typeface="+mj-ea"/>
                <a:cs typeface="+mj-cs"/>
              </a:defRPr>
            </a:lvl1pPr>
          </a:lstStyle>
          <a:p>
            <a:pPr algn="l">
              <a:lnSpc>
                <a:spcPct val="90000"/>
              </a:lnSpc>
            </a:pPr>
            <a:r>
              <a:rPr lang="en-US" altLang="zh-CN" b="0" cap="all" spc="-50" dirty="0">
                <a:solidFill>
                  <a:srgbClr val="333333"/>
                </a:solidFill>
                <a:effectLst/>
                <a:uFillTx/>
                <a:latin typeface="Manrope SemiBold" charset="0"/>
                <a:ea typeface="Manrope" charset="0"/>
                <a:cs typeface="Manrope SemiBold" charset="0"/>
                <a:sym typeface="Manrope" charset="0"/>
              </a:rPr>
              <a:t>THANK YOU</a:t>
            </a:r>
            <a:endParaRPr lang="en-US" altLang="zh-CN" b="0" cap="all" spc="-50" dirty="0">
              <a:solidFill>
                <a:srgbClr val="333333"/>
              </a:solidFill>
              <a:effectLst/>
              <a:uFillTx/>
              <a:latin typeface="Manrope SemiBold" charset="0"/>
              <a:ea typeface="Manrope" charset="0"/>
              <a:cs typeface="Manrope SemiBold" charset="0"/>
              <a:sym typeface="Manrope" charset="0"/>
            </a:endParaRPr>
          </a:p>
        </p:txBody>
      </p:sp>
      <p:pic>
        <p:nvPicPr>
          <p:cNvPr id="12" name="图片 11" descr="C:/Users/Iris/AppData/Local/Temp/picturecompress_20210729105909/output_192.pngoutput_192"/>
          <p:cNvPicPr>
            <a:picLocks noChangeAspect="1"/>
          </p:cNvPicPr>
          <p:nvPr>
            <p:custDataLst>
              <p:tags r:id="rId3"/>
            </p:custDataLst>
          </p:nvPr>
        </p:nvPicPr>
        <p:blipFill>
          <a:blip r:embed="rId4"/>
          <a:stretch>
            <a:fillRect/>
          </a:stretch>
        </p:blipFill>
        <p:spPr>
          <a:xfrm>
            <a:off x="733425" y="3110865"/>
            <a:ext cx="3458210" cy="1101725"/>
          </a:xfrm>
          <a:prstGeom prst="rect">
            <a:avLst/>
          </a:prstGeom>
        </p:spPr>
      </p:pic>
      <p:sp>
        <p:nvSpPr>
          <p:cNvPr id="5" name="文本框 4"/>
          <p:cNvSpPr txBox="1"/>
          <p:nvPr/>
        </p:nvSpPr>
        <p:spPr>
          <a:xfrm>
            <a:off x="1082675" y="4613275"/>
            <a:ext cx="4064000" cy="337185"/>
          </a:xfrm>
          <a:prstGeom prst="rect">
            <a:avLst/>
          </a:prstGeom>
          <a:noFill/>
        </p:spPr>
        <p:txBody>
          <a:bodyPr wrap="square" rtlCol="0">
            <a:spAutoFit/>
          </a:bodyPr>
          <a:p>
            <a:r>
              <a:rPr lang="en-US" altLang="zh-CN" sz="1600">
                <a:solidFill>
                  <a:srgbClr val="595959"/>
                </a:solidFill>
                <a:latin typeface="Manrope" charset="0"/>
                <a:cs typeface="Manrope" charset="0"/>
              </a:rPr>
              <a:t>www.milesight.com</a:t>
            </a:r>
            <a:endParaRPr lang="en-US" altLang="zh-CN" sz="1600">
              <a:solidFill>
                <a:srgbClr val="595959"/>
              </a:solidFill>
              <a:latin typeface="Manrope" charset="0"/>
              <a:cs typeface="Manrope" charset="0"/>
            </a:endParaRPr>
          </a:p>
        </p:txBody>
      </p:sp>
      <p:sp>
        <p:nvSpPr>
          <p:cNvPr id="6" name="文本框 5"/>
          <p:cNvSpPr txBox="1"/>
          <p:nvPr/>
        </p:nvSpPr>
        <p:spPr>
          <a:xfrm>
            <a:off x="1082675" y="5117465"/>
            <a:ext cx="8114665" cy="403860"/>
          </a:xfrm>
          <a:prstGeom prst="rect">
            <a:avLst/>
          </a:prstGeom>
          <a:noFill/>
        </p:spPr>
        <p:txBody>
          <a:bodyPr wrap="square" rtlCol="0">
            <a:noAutofit/>
          </a:bodyPr>
          <a:p>
            <a:r>
              <a:rPr lang="en-US" altLang="zh-CN" sz="1600">
                <a:solidFill>
                  <a:srgbClr val="595959"/>
                </a:solidFill>
                <a:latin typeface="Manrope" charset="0"/>
                <a:cs typeface="Manrope" charset="0"/>
              </a:rPr>
              <a:t>Building C09, Software Park Phase III,Xiamen 361024, Fujian, China</a:t>
            </a:r>
            <a:endParaRPr lang="en-US" altLang="zh-CN" sz="1600">
              <a:solidFill>
                <a:srgbClr val="595959"/>
              </a:solidFill>
              <a:latin typeface="Manrope" charset="0"/>
              <a:cs typeface="Manrope" charset="0"/>
            </a:endParaRPr>
          </a:p>
          <a:p>
            <a:endParaRPr lang="en-US" altLang="zh-CN" sz="1600">
              <a:solidFill>
                <a:srgbClr val="595959"/>
              </a:solidFill>
              <a:latin typeface="Manrope" charset="0"/>
              <a:cs typeface="Manrope" charset="0"/>
            </a:endParaRPr>
          </a:p>
        </p:txBody>
      </p:sp>
      <p:pic>
        <p:nvPicPr>
          <p:cNvPr id="7" name="图片 6" descr="Global-全球-地球 (2)"/>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33425" y="4644390"/>
            <a:ext cx="304800" cy="304800"/>
          </a:xfrm>
          <a:prstGeom prst="rect">
            <a:avLst/>
          </a:prstGeom>
        </p:spPr>
      </p:pic>
      <p:pic>
        <p:nvPicPr>
          <p:cNvPr id="8" name="图片 7" descr="Location-地点-定位-位置-点位-地图 (3)"/>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33425" y="5117465"/>
            <a:ext cx="304800" cy="304800"/>
          </a:xfrm>
          <a:prstGeom prst="rect">
            <a:avLst/>
          </a:prstGeom>
        </p:spPr>
      </p:pic>
      <p:sp>
        <p:nvSpPr>
          <p:cNvPr id="4" name="文本框 3"/>
          <p:cNvSpPr txBox="1"/>
          <p:nvPr/>
        </p:nvSpPr>
        <p:spPr>
          <a:xfrm>
            <a:off x="-431800" y="7994650"/>
            <a:ext cx="4064000" cy="368300"/>
          </a:xfrm>
          <a:prstGeom prst="rect">
            <a:avLst/>
          </a:prstGeom>
          <a:noFill/>
        </p:spPr>
        <p:txBody>
          <a:bodyPr wrap="square" rtlCol="0">
            <a:spAutoFit/>
          </a:bodyPr>
          <a:p>
            <a:endParaRPr lang="zh-CN" altLang="en-US"/>
          </a:p>
        </p:txBody>
      </p:sp>
      <p:sp>
        <p:nvSpPr>
          <p:cNvPr id="43" name="灯片编号占位符 42"/>
          <p:cNvSpPr>
            <a:spLocks noGrp="1"/>
          </p:cNvSpPr>
          <p:nvPr/>
        </p:nvSpPr>
        <p:spPr>
          <a:xfrm>
            <a:off x="11386185" y="6381115"/>
            <a:ext cx="586740" cy="316865"/>
          </a:xfrm>
          <a:prstGeom prst="rect">
            <a:avLst/>
          </a:prstGeom>
        </p:spPr>
        <p:txBody>
          <a:bodyPr vert="horz" lIns="91440" tIns="45720" rIns="91440" bIns="45720" rtlCol="0" anchor="ctr">
            <a:normAutofit/>
          </a:bodyPr>
          <a:lstStyle>
            <a:defPPr>
              <a:defRPr lang="zh-CN"/>
            </a:defPPr>
            <a:lvl1pPr marL="0" algn="r" defTabSz="914400" rtl="0" eaLnBrk="1" latinLnBrk="0" hangingPunct="1">
              <a:defRPr sz="1000" kern="1200" baseline="0">
                <a:solidFill>
                  <a:schemeClr val="tx1">
                    <a:tint val="75000"/>
                  </a:schemeClr>
                </a:solidFill>
                <a:latin typeface="Manrope" charset="0"/>
                <a:ea typeface="Manrope" charset="0"/>
                <a:cs typeface="Manrope"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AE70B2-8BF9-45C0-BB95-33D1B9D3A854}" type="slidenum">
              <a:rPr lang="zh-CN" altLang="en-US" smtClean="0">
                <a:solidFill>
                  <a:schemeClr val="tx1">
                    <a:lumMod val="65000"/>
                    <a:lumOff val="35000"/>
                  </a:schemeClr>
                </a:solidFill>
              </a:rPr>
            </a:fld>
            <a:endParaRPr lang="zh-CN" altLang="en-US" dirty="0" smtClean="0">
              <a:solidFill>
                <a:schemeClr val="tx1">
                  <a:lumMod val="65000"/>
                  <a:lumOff val="35000"/>
                </a:schemeClr>
              </a:solidFill>
            </a:endParaRPr>
          </a:p>
        </p:txBody>
      </p:sp>
      <p:grpSp>
        <p:nvGrpSpPr>
          <p:cNvPr id="61" name="组合 60"/>
          <p:cNvGrpSpPr/>
          <p:nvPr/>
        </p:nvGrpSpPr>
        <p:grpSpPr>
          <a:xfrm>
            <a:off x="539115" y="6359525"/>
            <a:ext cx="1825625" cy="254635"/>
            <a:chOff x="547" y="9943"/>
            <a:chExt cx="2875" cy="401"/>
          </a:xfrm>
        </p:grpSpPr>
        <p:pic>
          <p:nvPicPr>
            <p:cNvPr id="65" name="图片 64" descr="Group 115"/>
            <p:cNvPicPr>
              <a:picLocks noChangeAspect="1"/>
            </p:cNvPicPr>
            <p:nvPr/>
          </p:nvPicPr>
          <p:blipFill>
            <a:blip r:embed="rId9"/>
            <a:stretch>
              <a:fillRect/>
            </a:stretch>
          </p:blipFill>
          <p:spPr>
            <a:xfrm>
              <a:off x="547" y="10009"/>
              <a:ext cx="563" cy="245"/>
            </a:xfrm>
            <a:prstGeom prst="rect">
              <a:avLst/>
            </a:prstGeom>
          </p:spPr>
        </p:pic>
        <p:sp>
          <p:nvSpPr>
            <p:cNvPr id="73" name="文本框 72"/>
            <p:cNvSpPr txBox="1"/>
            <p:nvPr/>
          </p:nvSpPr>
          <p:spPr>
            <a:xfrm>
              <a:off x="1100" y="9943"/>
              <a:ext cx="2322" cy="401"/>
            </a:xfrm>
            <a:prstGeom prst="rect">
              <a:avLst/>
            </a:prstGeom>
            <a:noFill/>
          </p:spPr>
          <p:txBody>
            <a:bodyPr wrap="square" rtlCol="0">
              <a:noAutofit/>
            </a:bodyPr>
            <a:p>
              <a:pPr algn="l"/>
              <a:r>
                <a:rPr lang="zh-CN" altLang="en-US" sz="1000">
                  <a:solidFill>
                    <a:srgbClr val="666666"/>
                  </a:solidFill>
                  <a:latin typeface="+mj-lt"/>
                  <a:ea typeface="Manrope" charset="0"/>
                  <a:cs typeface="+mj-lt"/>
                </a:rPr>
                <a:t>Make Sensing Matter</a:t>
              </a:r>
              <a:endParaRPr lang="zh-CN" altLang="en-US" sz="1000">
                <a:solidFill>
                  <a:srgbClr val="666666"/>
                </a:solidFill>
                <a:latin typeface="+mj-lt"/>
                <a:ea typeface="Manrope" charset="0"/>
                <a:cs typeface="+mj-lt"/>
              </a:endParaRPr>
            </a:p>
          </p:txBody>
        </p:sp>
      </p:grpSp>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UNIT_ISCONTENTSTITLE" val="0"/>
  <p:tag name="KSO_WM_UNIT_ISNUMDGMTITLE" val="0"/>
  <p:tag name="KSO_WM_UNIT_NOCLEAR" val="0"/>
  <p:tag name="KSO_WM_UNIT_SHOW_EDIT_AREA_INDICATION" val="1"/>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custom20205081_1*a*1"/>
  <p:tag name="KSO_WM_TEMPLATE_CATEGORY" val="custom"/>
  <p:tag name="KSO_WM_TEMPLATE_INDEX" val="20205081"/>
  <p:tag name="KSO_WM_UNIT_LAYERLEVEL" val="1"/>
  <p:tag name="KSO_WM_TAG_VERSION" val="1.0"/>
  <p:tag name="KSO_WM_BEAUTIFY_FLAG" val=""/>
</p:tagLst>
</file>

<file path=ppt/tags/tag64.xml><?xml version="1.0" encoding="utf-8"?>
<p:tagLst xmlns:p="http://schemas.openxmlformats.org/presentationml/2006/main">
  <p:tag name="KSO_WM_BEAUTIFY_FLAG" val=""/>
  <p:tag name="picid" val="{196d997a-557e-4329-a11a-4feac65c23f8}"/>
</p:tagLst>
</file>

<file path=ppt/tags/tag65.xml><?xml version="1.0" encoding="utf-8"?>
<p:tagLst xmlns:p="http://schemas.openxmlformats.org/presentationml/2006/main">
  <p:tag name="KSO_WM_BEAUTIFY_FLAG" val=""/>
  <p:tag name="KSO_WM_DIAGRAM_VIRTUALLY_FRAME" val="{&quot;height&quot;:394.6,&quot;left&quot;:42.05,&quot;top&quot;:97.2,&quot;width&quot;:889.25}"/>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 name="KSO_WM_DIAGRAM_VIRTUALLY_FRAME" val="{&quot;height&quot;:266,&quot;left&quot;:250.7,&quot;top&quot;:11.2,&quot;width&quot;:861.2}"/>
</p:tagLst>
</file>

<file path=ppt/tags/tag68.xml><?xml version="1.0" encoding="utf-8"?>
<p:tagLst xmlns:p="http://schemas.openxmlformats.org/presentationml/2006/main">
  <p:tag name="KSO_WM_BEAUTIFY_FLAG" val=""/>
  <p:tag name="KSO_WM_DIAGRAM_VIRTUALLY_FRAME" val="{&quot;height&quot;:266,&quot;left&quot;:250.7,&quot;top&quot;:11.2,&quot;width&quot;:861.2}"/>
</p:tagLst>
</file>

<file path=ppt/tags/tag69.xml><?xml version="1.0" encoding="utf-8"?>
<p:tagLst xmlns:p="http://schemas.openxmlformats.org/presentationml/2006/main">
  <p:tag name="KSO_WM_BEAUTIFY_FLAG" val=""/>
  <p:tag name="KSO_WM_DIAGRAM_VIRTUALLY_FRAME" val="{&quot;height&quot;:266,&quot;left&quot;:250.7,&quot;top&quot;:11.2,&quot;width&quot;:861.2}"/>
</p:tagLst>
</file>

<file path=ppt/tags/tag70.xml><?xml version="1.0" encoding="utf-8"?>
<p:tagLst xmlns:p="http://schemas.openxmlformats.org/presentationml/2006/main">
  <p:tag name="KSO_WM_BEAUTIFY_FLAG" val=""/>
  <p:tag name="KSO_WM_DIAGRAM_VIRTUALLY_FRAME" val="{&quot;height&quot;:266,&quot;left&quot;:250.7,&quot;top&quot;:11.2,&quot;width&quot;:861.2}"/>
</p:tagLst>
</file>

<file path=ppt/tags/tag71.xml><?xml version="1.0" encoding="utf-8"?>
<p:tagLst xmlns:p="http://schemas.openxmlformats.org/presentationml/2006/main">
  <p:tag name="KSO_WM_BEAUTIFY_FLAG" val=""/>
  <p:tag name="picid" val="{196d997a-557e-4329-a11a-4feac65c23f8}"/>
</p:tagLst>
</file>

<file path=ppt/tags/tag72.xml><?xml version="1.0" encoding="utf-8"?>
<p:tagLst xmlns:p="http://schemas.openxmlformats.org/presentationml/2006/main">
  <p:tag name="KSO_WM_BEAUTIFY_FLAG" val=""/>
  <p:tag name="KSO_WM_DIAGRAM_VIRTUALLY_FRAME" val="{&quot;height&quot;:394.6,&quot;left&quot;:42.05,&quot;top&quot;:97.2,&quot;width&quot;:889.25}"/>
</p:tagLst>
</file>

<file path=ppt/tags/tag7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4.xml><?xml version="1.0" encoding="utf-8"?>
<p:tagLst xmlns:p="http://schemas.openxmlformats.org/presentationml/2006/main">
  <p:tag name="KSO_WM_BEAUTIFY_FLAG" val=""/>
  <p:tag name="KSO_WM_DIAGRAM_VIRTUALLY_FRAME" val="{&quot;height&quot;:266,&quot;left&quot;:250.7,&quot;top&quot;:11.2,&quot;width&quot;:861.2}"/>
</p:tagLst>
</file>

<file path=ppt/tags/tag75.xml><?xml version="1.0" encoding="utf-8"?>
<p:tagLst xmlns:p="http://schemas.openxmlformats.org/presentationml/2006/main">
  <p:tag name="KSO_WM_BEAUTIFY_FLAG" val=""/>
  <p:tag name="picid" val="{196d997a-557e-4329-a11a-4feac65c23f8}"/>
</p:tagLst>
</file>

<file path=ppt/tags/tag76.xml><?xml version="1.0" encoding="utf-8"?>
<p:tagLst xmlns:p="http://schemas.openxmlformats.org/presentationml/2006/main">
  <p:tag name="KSO_WM_BEAUTIFY_FLAG" val="#wm#"/>
  <p:tag name="KSO_WM_TEMPLATE_CATEGORY" val="custom"/>
  <p:tag name="KSO_WM_TEMPLATE_INDEX" val="20205081"/>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 name="picid" val="{196d997a-557e-4329-a11a-4feac65c23f8}"/>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 name="picid" val="{196d997a-557e-4329-a11a-4feac65c23f8}"/>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 name="picid" val="{196d997a-557e-4329-a11a-4feac65c23f8}"/>
</p:tagLst>
</file>

<file path=ppt/tags/tag92.xml><?xml version="1.0" encoding="utf-8"?>
<p:tagLst xmlns:p="http://schemas.openxmlformats.org/presentationml/2006/main">
  <p:tag name="KSO_WM_BEAUTIFY_FLAG" val="#wm#"/>
  <p:tag name="KSO_WM_TEMPLATE_CATEGORY" val="custom"/>
  <p:tag name="KSO_WM_TEMPLATE_INDEX" val="20205081"/>
</p:tagLst>
</file>

<file path=ppt/tags/tag93.xml><?xml version="1.0" encoding="utf-8"?>
<p:tagLst xmlns:p="http://schemas.openxmlformats.org/presentationml/2006/main">
  <p:tag name="KSO_WM_DIAGRAM_VIRTUALLY_FRAME" val="{&quot;height&quot;:365.35,&quot;left&quot;:42.9,&quot;top&quot;:107,&quot;width&quot;:853.65}"/>
</p:tagLst>
</file>

<file path=ppt/tags/tag94.xml><?xml version="1.0" encoding="utf-8"?>
<p:tagLst xmlns:p="http://schemas.openxmlformats.org/presentationml/2006/main">
  <p:tag name="KSO_WM_DIAGRAM_VIRTUALLY_FRAME" val="{&quot;height&quot;:365.35,&quot;left&quot;:42.9,&quot;top&quot;:107,&quot;width&quot;:853.65}"/>
</p:tagLst>
</file>

<file path=ppt/tags/tag95.xml><?xml version="1.0" encoding="utf-8"?>
<p:tagLst xmlns:p="http://schemas.openxmlformats.org/presentationml/2006/main">
  <p:tag name="KSO_WM_DIAGRAM_VIRTUALLY_FRAME" val="{&quot;height&quot;:365.35,&quot;left&quot;:42.9,&quot;top&quot;:107,&quot;width&quot;:853.65}"/>
</p:tagLst>
</file>

<file path=ppt/tags/tag96.xml><?xml version="1.0" encoding="utf-8"?>
<p:tagLst xmlns:p="http://schemas.openxmlformats.org/presentationml/2006/main">
  <p:tag name="KSO_WM_DIAGRAM_VIRTUALLY_FRAME" val="{&quot;height&quot;:365.35,&quot;left&quot;:42.9,&quot;top&quot;:107,&quot;width&quot;:853.65}"/>
</p:tagLst>
</file>

<file path=ppt/tags/tag97.xml><?xml version="1.0" encoding="utf-8"?>
<p:tagLst xmlns:p="http://schemas.openxmlformats.org/presentationml/2006/main">
  <p:tag name="KSO_WM_DIAGRAM_VIRTUALLY_FRAME" val="{&quot;height&quot;:365.35,&quot;left&quot;:42.9,&quot;top&quot;:107,&quot;width&quot;:853.65}"/>
</p:tagLst>
</file>

<file path=ppt/tags/tag98.xml><?xml version="1.0" encoding="utf-8"?>
<p:tagLst xmlns:p="http://schemas.openxmlformats.org/presentationml/2006/main">
  <p:tag name="KSO_WM_DIAGRAM_VIRTUALLY_FRAME" val="{&quot;height&quot;:365.35,&quot;left&quot;:42.9,&quot;top&quot;:107,&quot;width&quot;:853.65}"/>
</p:tagLst>
</file>

<file path=ppt/tags/tag99.xml><?xml version="1.0" encoding="utf-8"?>
<p:tagLst xmlns:p="http://schemas.openxmlformats.org/presentationml/2006/main">
  <p:tag name="KSO_WM_BEAUTIFY_FLAG" val=""/>
  <p:tag name="picid" val="{196d997a-557e-4329-a11a-4feac65c23f8}"/>
</p:tagLst>
</file>

<file path=ppt/tags/tag100.xml><?xml version="1.0" encoding="utf-8"?>
<p:tagLst xmlns:p="http://schemas.openxmlformats.org/presentationml/2006/main">
  <p:tag name="KSO_WM_BEAUTIFY_FLAG" val=""/>
  <p:tag name="KSO_WM_DIAGRAM_VIRTUALLY_FRAME" val="{&quot;height&quot;:266,&quot;left&quot;:250.7,&quot;top&quot;:11.2,&quot;width&quot;:861.2}"/>
</p:tagLst>
</file>

<file path=ppt/tags/tag101.xml><?xml version="1.0" encoding="utf-8"?>
<p:tagLst xmlns:p="http://schemas.openxmlformats.org/presentationml/2006/main">
  <p:tag name="KSO_WM_BEAUTIFY_FLAG" val=""/>
  <p:tag name="picid" val="{196d997a-557e-4329-a11a-4feac65c23f8}"/>
</p:tagLst>
</file>

<file path=ppt/tags/tag102.xml><?xml version="1.0" encoding="utf-8"?>
<p:tagLst xmlns:p="http://schemas.openxmlformats.org/presentationml/2006/main">
  <p:tag name="KSO_WM_BEAUTIFY_FLAG" val=""/>
  <p:tag name="KSO_WM_DIAGRAM_VIRTUALLY_FRAME" val="{&quot;height&quot;:394.6,&quot;left&quot;:42.05,&quot;top&quot;:97.2,&quot;width&quot;:889.25}"/>
</p:tagLst>
</file>

<file path=ppt/tags/tag103.xml><?xml version="1.0" encoding="utf-8"?>
<p:tagLst xmlns:p="http://schemas.openxmlformats.org/presentationml/2006/main">
  <p:tag name="KSO_WM_BEAUTIFY_FLAG" val="#wm#"/>
  <p:tag name="KSO_WM_TEMPLATE_CATEGORY" val="custom"/>
  <p:tag name="KSO_WM_TEMPLATE_INDEX" val="20205081"/>
</p:tagLst>
</file>

<file path=ppt/tags/tag104.xml><?xml version="1.0" encoding="utf-8"?>
<p:tagLst xmlns:p="http://schemas.openxmlformats.org/presentationml/2006/main">
  <p:tag name="KSO_WM_BEAUTIFY_FLAG" val=""/>
  <p:tag name="picid" val="{196d997a-557e-4329-a11a-4feac65c23f8}"/>
</p:tagLst>
</file>

<file path=ppt/tags/tag105.xml><?xml version="1.0" encoding="utf-8"?>
<p:tagLst xmlns:p="http://schemas.openxmlformats.org/presentationml/2006/main">
  <p:tag name="KSO_WM_BEAUTIFY_FLAG" val=""/>
  <p:tag name="KSO_WM_DIAGRAM_VIRTUALLY_FRAME" val="{&quot;height&quot;:394.6,&quot;left&quot;:42.05,&quot;top&quot;:97.2,&quot;width&quot;:889.25}"/>
</p:tagLst>
</file>

<file path=ppt/tags/tag106.xml><?xml version="1.0" encoding="utf-8"?>
<p:tagLst xmlns:p="http://schemas.openxmlformats.org/presentationml/2006/main">
  <p:tag name="KSO_WM_DIAGRAM_VIRTUALLY_FRAME" val="{&quot;height&quot;:374.8294488188976,&quot;left&quot;:38.95,&quot;top&quot;:99.92055118110235,&quot;width&quot;:880.85}"/>
</p:tagLst>
</file>

<file path=ppt/tags/tag107.xml><?xml version="1.0" encoding="utf-8"?>
<p:tagLst xmlns:p="http://schemas.openxmlformats.org/presentationml/2006/main">
  <p:tag name="KSO_WM_DIAGRAM_VIRTUALLY_FRAME" val="{&quot;height&quot;:374.8294488188976,&quot;left&quot;:38.95,&quot;top&quot;:99.92055118110235,&quot;width&quot;:880.85}"/>
</p:tagLst>
</file>

<file path=ppt/tags/tag108.xml><?xml version="1.0" encoding="utf-8"?>
<p:tagLst xmlns:p="http://schemas.openxmlformats.org/presentationml/2006/main">
  <p:tag name="KSO_WM_DIAGRAM_VIRTUALLY_FRAME" val="{&quot;height&quot;:374.8294488188976,&quot;left&quot;:38.95,&quot;top&quot;:99.92055118110235,&quot;width&quot;:880.85}"/>
</p:tagLst>
</file>

<file path=ppt/tags/tag109.xml><?xml version="1.0" encoding="utf-8"?>
<p:tagLst xmlns:p="http://schemas.openxmlformats.org/presentationml/2006/main">
  <p:tag name="KSO_WM_DIAGRAM_VIRTUALLY_FRAME" val="{&quot;height&quot;:374.8294488188976,&quot;left&quot;:38.95,&quot;top&quot;:99.92055118110235,&quot;width&quot;:880.85}"/>
</p:tagLst>
</file>

<file path=ppt/tags/tag110.xml><?xml version="1.0" encoding="utf-8"?>
<p:tagLst xmlns:p="http://schemas.openxmlformats.org/presentationml/2006/main">
  <p:tag name="KSO_WM_DIAGRAM_VIRTUALLY_FRAME" val="{&quot;height&quot;:374.8294488188976,&quot;left&quot;:38.95,&quot;top&quot;:99.92055118110235,&quot;width&quot;:880.85}"/>
</p:tagLst>
</file>

<file path=ppt/tags/tag111.xml><?xml version="1.0" encoding="utf-8"?>
<p:tagLst xmlns:p="http://schemas.openxmlformats.org/presentationml/2006/main">
  <p:tag name="KSO_WM_DIAGRAM_VIRTUALLY_FRAME" val="{&quot;height&quot;:374.8294488188976,&quot;left&quot;:38.95,&quot;top&quot;:99.92055118110235,&quot;width&quot;:880.85}"/>
</p:tagLst>
</file>

<file path=ppt/tags/tag112.xml><?xml version="1.0" encoding="utf-8"?>
<p:tagLst xmlns:p="http://schemas.openxmlformats.org/presentationml/2006/main">
  <p:tag name="KSO_WM_DIAGRAM_VIRTUALLY_FRAME" val="{&quot;height&quot;:374.8294488188976,&quot;left&quot;:38.95,&quot;top&quot;:99.92055118110235,&quot;width&quot;:880.85}"/>
</p:tagLst>
</file>

<file path=ppt/tags/tag113.xml><?xml version="1.0" encoding="utf-8"?>
<p:tagLst xmlns:p="http://schemas.openxmlformats.org/presentationml/2006/main">
  <p:tag name="KSO_WM_BEAUTIFY_FLAG" val="#wm#"/>
  <p:tag name="KSO_WM_TEMPLATE_CATEGORY" val="custom"/>
  <p:tag name="KSO_WM_TEMPLATE_INDEX" val="20205081"/>
</p:tagLst>
</file>

<file path=ppt/tags/tag114.xml><?xml version="1.0" encoding="utf-8"?>
<p:tagLst xmlns:p="http://schemas.openxmlformats.org/presentationml/2006/main">
  <p:tag name="KSO_WM_DIAGRAM_VIRTUALLY_FRAME" val="{&quot;height&quot;:365.35,&quot;left&quot;:42.9,&quot;top&quot;:107,&quot;width&quot;:853.65}"/>
</p:tagLst>
</file>

<file path=ppt/tags/tag115.xml><?xml version="1.0" encoding="utf-8"?>
<p:tagLst xmlns:p="http://schemas.openxmlformats.org/presentationml/2006/main">
  <p:tag name="KSO_WM_DIAGRAM_VIRTUALLY_FRAME" val="{&quot;height&quot;:331.9940157480314,&quot;left&quot;:557.0240157480315,&quot;top&quot;:164.0240157480315,&quot;width&quot;:361.511968503937}"/>
</p:tagLst>
</file>

<file path=ppt/tags/tag116.xml><?xml version="1.0" encoding="utf-8"?>
<p:tagLst xmlns:p="http://schemas.openxmlformats.org/presentationml/2006/main">
  <p:tag name="KSO_WM_DIAGRAM_VIRTUALLY_FRAME" val="{&quot;height&quot;:381.6,&quot;left&quot;:43.05,&quot;top&quot;:150.3,&quot;width&quot;:325.05}"/>
</p:tagLst>
</file>

<file path=ppt/tags/tag117.xml><?xml version="1.0" encoding="utf-8"?>
<p:tagLst xmlns:p="http://schemas.openxmlformats.org/presentationml/2006/main">
  <p:tag name="KSO_WM_DIAGRAM_VIRTUALLY_FRAME" val="{&quot;height&quot;:331.9940157480314,&quot;left&quot;:557.0240157480315,&quot;top&quot;:164.0240157480315,&quot;width&quot;:361.511968503937}"/>
</p:tagLst>
</file>

<file path=ppt/tags/tag118.xml><?xml version="1.0" encoding="utf-8"?>
<p:tagLst xmlns:p="http://schemas.openxmlformats.org/presentationml/2006/main">
  <p:tag name="KSO_WM_DIAGRAM_VIRTUALLY_FRAME" val="{&quot;height&quot;:381.6,&quot;left&quot;:43.05,&quot;top&quot;:150.3,&quot;width&quot;:325.05}"/>
</p:tagLst>
</file>

<file path=ppt/tags/tag119.xml><?xml version="1.0" encoding="utf-8"?>
<p:tagLst xmlns:p="http://schemas.openxmlformats.org/presentationml/2006/main">
  <p:tag name="KSO_WM_DIAGRAM_VIRTUALLY_FRAME" val="{&quot;height&quot;:401.15,&quot;left&quot;:66.4,&quot;top&quot;:94.95,&quot;width&quot;:831.9}"/>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3532_1*l_i*1_1"/>
  <p:tag name="KSO_WM_TEMPLATE_CATEGORY" val="diagram"/>
  <p:tag name="KSO_WM_TEMPLATE_INDEX" val="20233532"/>
  <p:tag name="KSO_WM_UNIT_LAYERLEVEL" val="1_1"/>
  <p:tag name="KSO_WM_TAG_VERSION" val="3.0"/>
  <p:tag name="KSO_WM_DIAGRAM_VERSION" val="3"/>
  <p:tag name="KSO_WM_DIAGRAM_COLOR_TRICK" val="1"/>
  <p:tag name="KSO_WM_DIAGRAM_COLOR_TEXT_CAN_REMOVE" val="n"/>
  <p:tag name="KSO_WM_DIAGRAM_MAX_ITEMCNT" val="4"/>
  <p:tag name="KSO_WM_DIAGRAM_MIN_ITEMCNT" val="4"/>
  <p:tag name="KSO_WM_DIAGRAM_VIRTUALLY_FRAME" val="{&quot;height&quot;:383.1,&quot;left&quot;:40.1,&quot;top&quot;:107,&quot;width&quot;:892.7}"/>
  <p:tag name="KSO_WM_DIAGRAM_COLOR_MATCH_VALUE" val="{&quot;shape&quot;:{&quot;fill&quot;:{&quot;type&quot;:0},&quot;glow&quot;:{&quot;colorType&quot;:0},&quot;line&quot;:{&quot;solidLine&quot;:{&quot;brightness&quot;:0,&quot;colorType&quot;:1,&quot;foreColorIndex&quot;:13,&quot;transparency&quot;:0.8500000238418579},&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13"/>
  <p:tag name="KSO_WM_UNIT_LINE_FILL_TYPE" val="2"/>
  <p:tag name="KSO_WM_UNIT_USESOURCEFORMAT_APPLY" val="1"/>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3532_1*l_i*1_1"/>
  <p:tag name="KSO_WM_TEMPLATE_CATEGORY" val="diagram"/>
  <p:tag name="KSO_WM_TEMPLATE_INDEX" val="20233532"/>
  <p:tag name="KSO_WM_UNIT_LAYERLEVEL" val="1_1"/>
  <p:tag name="KSO_WM_TAG_VERSION" val="3.0"/>
  <p:tag name="KSO_WM_DIAGRAM_VERSION" val="3"/>
  <p:tag name="KSO_WM_DIAGRAM_COLOR_TRICK" val="1"/>
  <p:tag name="KSO_WM_DIAGRAM_COLOR_TEXT_CAN_REMOVE" val="n"/>
  <p:tag name="KSO_WM_DIAGRAM_MAX_ITEMCNT" val="4"/>
  <p:tag name="KSO_WM_DIAGRAM_MIN_ITEMCNT" val="4"/>
  <p:tag name="KSO_WM_DIAGRAM_VIRTUALLY_FRAME" val="{&quot;height&quot;:383.1,&quot;left&quot;:40.1,&quot;top&quot;:107,&quot;width&quot;:892.7}"/>
  <p:tag name="KSO_WM_DIAGRAM_COLOR_MATCH_VALUE" val="{&quot;shape&quot;:{&quot;fill&quot;:{&quot;type&quot;:0},&quot;glow&quot;:{&quot;colorType&quot;:0},&quot;line&quot;:{&quot;solidLine&quot;:{&quot;brightness&quot;:0,&quot;colorType&quot;:1,&quot;foreColorIndex&quot;:13,&quot;transparency&quot;:0.8500000238418579},&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13"/>
  <p:tag name="KSO_WM_UNIT_LINE_FILL_TYPE" val="2"/>
  <p:tag name="KSO_WM_UNIT_USESOURCEFORMAT_APPLY" val="1"/>
</p:tagLst>
</file>

<file path=ppt/tags/tag122.xml><?xml version="1.0" encoding="utf-8"?>
<p:tagLst xmlns:p="http://schemas.openxmlformats.org/presentationml/2006/main">
  <p:tag name="KSO_WM_DIAGRAM_VIRTUALLY_FRAME" val="{&quot;height&quot;:331.9940157480314,&quot;left&quot;:557.0240157480315,&quot;top&quot;:164.0240157480315,&quot;width&quot;:361.511968503937}"/>
</p:tagLst>
</file>

<file path=ppt/tags/tag123.xml><?xml version="1.0" encoding="utf-8"?>
<p:tagLst xmlns:p="http://schemas.openxmlformats.org/presentationml/2006/main">
  <p:tag name="KSO_WM_DIAGRAM_VIRTUALLY_FRAME" val="{&quot;height&quot;:331.9940157480314,&quot;left&quot;:557.0240157480315,&quot;top&quot;:164.0240157480315,&quot;width&quot;:361.511968503937}"/>
</p:tagLst>
</file>

<file path=ppt/tags/tag124.xml><?xml version="1.0" encoding="utf-8"?>
<p:tagLst xmlns:p="http://schemas.openxmlformats.org/presentationml/2006/main">
  <p:tag name="KSO_WM_DIAGRAM_VIRTUALLY_FRAME" val="{&quot;height&quot;:331.9940157480314,&quot;left&quot;:557.0240157480315,&quot;top&quot;:164.0240157480315,&quot;width&quot;:361.511968503937}"/>
</p:tagLst>
</file>

<file path=ppt/tags/tag125.xml><?xml version="1.0" encoding="utf-8"?>
<p:tagLst xmlns:p="http://schemas.openxmlformats.org/presentationml/2006/main">
  <p:tag name="KSO_WM_DIAGRAM_VIRTUALLY_FRAME" val="{&quot;height&quot;:331.9940157480314,&quot;left&quot;:557.0240157480315,&quot;top&quot;:164.0240157480315,&quot;width&quot;:361.511968503937}"/>
</p:tagLst>
</file>

<file path=ppt/tags/tag126.xml><?xml version="1.0" encoding="utf-8"?>
<p:tagLst xmlns:p="http://schemas.openxmlformats.org/presentationml/2006/main">
  <p:tag name="KSO_WM_DIAGRAM_VIRTUALLY_FRAME" val="{&quot;height&quot;:331.9940157480314,&quot;left&quot;:557.0240157480315,&quot;top&quot;:164.0240157480315,&quot;width&quot;:361.511968503937}"/>
</p:tagLst>
</file>

<file path=ppt/tags/tag127.xml><?xml version="1.0" encoding="utf-8"?>
<p:tagLst xmlns:p="http://schemas.openxmlformats.org/presentationml/2006/main">
  <p:tag name="KSO_WM_DIAGRAM_VIRTUALLY_FRAME" val="{&quot;height&quot;:331.9940157480314,&quot;left&quot;:557.0240157480315,&quot;top&quot;:164.0240157480315,&quot;width&quot;:361.511968503937}"/>
</p:tagLst>
</file>

<file path=ppt/tags/tag128.xml><?xml version="1.0" encoding="utf-8"?>
<p:tagLst xmlns:p="http://schemas.openxmlformats.org/presentationml/2006/main">
  <p:tag name="KSO_WM_DIAGRAM_VIRTUALLY_FRAME" val="{&quot;height&quot;:331.9940157480314,&quot;left&quot;:557.0240157480315,&quot;top&quot;:164.0240157480315,&quot;width&quot;:361.511968503937}"/>
</p:tagLst>
</file>

<file path=ppt/tags/tag129.xml><?xml version="1.0" encoding="utf-8"?>
<p:tagLst xmlns:p="http://schemas.openxmlformats.org/presentationml/2006/main">
  <p:tag name="KSO_WM_DIAGRAM_VIRTUALLY_FRAME" val="{&quot;height&quot;:331.9940157480314,&quot;left&quot;:557.0240157480315,&quot;top&quot;:164.0240157480315,&quot;width&quot;:361.511968503937}"/>
</p:tagLst>
</file>

<file path=ppt/tags/tag130.xml><?xml version="1.0" encoding="utf-8"?>
<p:tagLst xmlns:p="http://schemas.openxmlformats.org/presentationml/2006/main">
  <p:tag name="KSO_WM_DIAGRAM_VIRTUALLY_FRAME" val="{&quot;height&quot;:338.35,&quot;left&quot;:37.5,&quot;top&quot;:176.9,&quot;width&quot;:886.65}"/>
</p:tagLst>
</file>

<file path=ppt/tags/tag131.xml><?xml version="1.0" encoding="utf-8"?>
<p:tagLst xmlns:p="http://schemas.openxmlformats.org/presentationml/2006/main">
  <p:tag name="KSO_WM_DIAGRAM_VIRTUALLY_FRAME" val="{&quot;height&quot;:338.35,&quot;left&quot;:37.5,&quot;top&quot;:176.9,&quot;width&quot;:886.65}"/>
</p:tagLst>
</file>

<file path=ppt/tags/tag132.xml><?xml version="1.0" encoding="utf-8"?>
<p:tagLst xmlns:p="http://schemas.openxmlformats.org/presentationml/2006/main">
  <p:tag name="KSO_WM_DIAGRAM_VIRTUALLY_FRAME" val="{&quot;height&quot;:338.35,&quot;left&quot;:37.5,&quot;top&quot;:176.9,&quot;width&quot;:886.65}"/>
</p:tagLst>
</file>

<file path=ppt/tags/tag133.xml><?xml version="1.0" encoding="utf-8"?>
<p:tagLst xmlns:p="http://schemas.openxmlformats.org/presentationml/2006/main">
  <p:tag name="KSO_WM_DIAGRAM_VIRTUALLY_FRAME" val="{&quot;height&quot;:338.35,&quot;left&quot;:37.5,&quot;top&quot;:176.9,&quot;width&quot;:886.65}"/>
</p:tagLst>
</file>

<file path=ppt/tags/tag134.xml><?xml version="1.0" encoding="utf-8"?>
<p:tagLst xmlns:p="http://schemas.openxmlformats.org/presentationml/2006/main">
  <p:tag name="KSO_WM_DIAGRAM_VIRTUALLY_FRAME" val="{&quot;height&quot;:338.35,&quot;left&quot;:37.5,&quot;top&quot;:176.9,&quot;width&quot;:886.65}"/>
</p:tagLst>
</file>

<file path=ppt/tags/tag135.xml><?xml version="1.0" encoding="utf-8"?>
<p:tagLst xmlns:p="http://schemas.openxmlformats.org/presentationml/2006/main">
  <p:tag name="KSO_WM_DIAGRAM_VIRTUALLY_FRAME" val="{&quot;height&quot;:338.35,&quot;left&quot;:37.5,&quot;top&quot;:176.9,&quot;width&quot;:886.65}"/>
</p:tagLst>
</file>

<file path=ppt/tags/tag136.xml><?xml version="1.0" encoding="utf-8"?>
<p:tagLst xmlns:p="http://schemas.openxmlformats.org/presentationml/2006/main">
  <p:tag name="KSO_WM_DIAGRAM_VIRTUALLY_FRAME" val="{&quot;height&quot;:338.35,&quot;left&quot;:37.5,&quot;top&quot;:176.9,&quot;width&quot;:886.65}"/>
</p:tagLst>
</file>

<file path=ppt/tags/tag137.xml><?xml version="1.0" encoding="utf-8"?>
<p:tagLst xmlns:p="http://schemas.openxmlformats.org/presentationml/2006/main">
  <p:tag name="KSO_WM_DIAGRAM_VIRTUALLY_FRAME" val="{&quot;height&quot;:338.35,&quot;left&quot;:37.5,&quot;top&quot;:176.9,&quot;width&quot;:886.65}"/>
</p:tagLst>
</file>

<file path=ppt/tags/tag138.xml><?xml version="1.0" encoding="utf-8"?>
<p:tagLst xmlns:p="http://schemas.openxmlformats.org/presentationml/2006/main">
  <p:tag name="KSO_WM_BEAUTIFY_FLAG" val=""/>
  <p:tag name="picid" val="{196d997a-557e-4329-a11a-4feac65c23f8}"/>
</p:tagLst>
</file>

<file path=ppt/tags/tag139.xml><?xml version="1.0" encoding="utf-8"?>
<p:tagLst xmlns:p="http://schemas.openxmlformats.org/presentationml/2006/main">
  <p:tag name="KSO_WM_BEAUTIFY_FLAG" val=""/>
  <p:tag name="KSO_WM_DIAGRAM_VIRTUALLY_FRAME" val="{&quot;height&quot;:394.6,&quot;left&quot;:42.05,&quot;top&quot;:97.2,&quot;width&quot;:889.25}"/>
</p:tagLst>
</file>

<file path=ppt/tags/tag140.xml><?xml version="1.0" encoding="utf-8"?>
<p:tagLst xmlns:p="http://schemas.openxmlformats.org/presentationml/2006/main">
  <p:tag name="KSO_WM_DIAGRAM_VIRTUALLY_FRAME" val="{&quot;height&quot;:389.7,&quot;left&quot;:42.5,&quot;top&quot;:102.45,&quot;width&quot;:874.75}"/>
</p:tagLst>
</file>

<file path=ppt/tags/tag141.xml><?xml version="1.0" encoding="utf-8"?>
<p:tagLst xmlns:p="http://schemas.openxmlformats.org/presentationml/2006/main">
  <p:tag name="KSO_WM_DIAGRAM_VIRTUALLY_FRAME" val="{&quot;height&quot;:386.75,&quot;left&quot;:42.45,&quot;top&quot;:70.2,&quot;width&quot;:908.05}"/>
</p:tagLst>
</file>

<file path=ppt/tags/tag142.xml><?xml version="1.0" encoding="utf-8"?>
<p:tagLst xmlns:p="http://schemas.openxmlformats.org/presentationml/2006/main">
  <p:tag name="KSO_WM_DIAGRAM_VIRTUALLY_FRAME" val="{&quot;height&quot;:332.711968503937,&quot;left&quot;:472.5359842519685,&quot;top&quot;:171.28803149606304,&quot;width&quot;:450.4559842519686}"/>
</p:tagLst>
</file>

<file path=ppt/tags/tag143.xml><?xml version="1.0" encoding="utf-8"?>
<p:tagLst xmlns:p="http://schemas.openxmlformats.org/presentationml/2006/main">
  <p:tag name="KSO_WM_DIAGRAM_VIRTUALLY_FRAME" val="{&quot;height&quot;:389.7,&quot;left&quot;:42.5,&quot;top&quot;:102.45,&quot;width&quot;:874.75}"/>
</p:tagLst>
</file>

<file path=ppt/tags/tag144.xml><?xml version="1.0" encoding="utf-8"?>
<p:tagLst xmlns:p="http://schemas.openxmlformats.org/presentationml/2006/main">
  <p:tag name="KSO_WM_DIAGRAM_VIRTUALLY_FRAME" val="{&quot;height&quot;:386.75,&quot;left&quot;:42.45,&quot;top&quot;:70.2,&quot;width&quot;:908.05}"/>
</p:tagLst>
</file>

<file path=ppt/tags/tag145.xml><?xml version="1.0" encoding="utf-8"?>
<p:tagLst xmlns:p="http://schemas.openxmlformats.org/presentationml/2006/main">
  <p:tag name="KSO_WM_DIAGRAM_VIRTUALLY_FRAME" val="{&quot;height&quot;:332.711968503937,&quot;left&quot;:472.5359842519685,&quot;top&quot;:171.28803149606304,&quot;width&quot;:450.4559842519686}"/>
</p:tagLst>
</file>

<file path=ppt/tags/tag146.xml><?xml version="1.0" encoding="utf-8"?>
<p:tagLst xmlns:p="http://schemas.openxmlformats.org/presentationml/2006/main">
  <p:tag name="KSO_WM_DIAGRAM_VIRTUALLY_FRAME" val="{&quot;height&quot;:389.7,&quot;left&quot;:42.5,&quot;top&quot;:102.45,&quot;width&quot;:874.75}"/>
</p:tagLst>
</file>

<file path=ppt/tags/tag147.xml><?xml version="1.0" encoding="utf-8"?>
<p:tagLst xmlns:p="http://schemas.openxmlformats.org/presentationml/2006/main">
  <p:tag name="KSO_WM_DIAGRAM_VIRTUALLY_FRAME" val="{&quot;height&quot;:386.75,&quot;left&quot;:42.45,&quot;top&quot;:70.2,&quot;width&quot;:908.05}"/>
</p:tagLst>
</file>

<file path=ppt/tags/tag148.xml><?xml version="1.0" encoding="utf-8"?>
<p:tagLst xmlns:p="http://schemas.openxmlformats.org/presentationml/2006/main">
  <p:tag name="KSO_WM_DIAGRAM_VIRTUALLY_FRAME" val="{&quot;height&quot;:332.711968503937,&quot;left&quot;:472.5359842519685,&quot;top&quot;:171.28803149606304,&quot;width&quot;:450.4559842519686}"/>
</p:tagLst>
</file>

<file path=ppt/tags/tag149.xml><?xml version="1.0" encoding="utf-8"?>
<p:tagLst xmlns:p="http://schemas.openxmlformats.org/presentationml/2006/main">
  <p:tag name="KSO_WM_BEAUTIFY_FLAG" val=""/>
  <p:tag name="picid" val="{196d997a-557e-4329-a11a-4feac65c23f8}"/>
</p:tagLst>
</file>

<file path=ppt/tags/tag150.xml><?xml version="1.0" encoding="utf-8"?>
<p:tagLst xmlns:p="http://schemas.openxmlformats.org/presentationml/2006/main">
  <p:tag name="KSO_WM_BEAUTIFY_FLAG" val=""/>
  <p:tag name="KSO_WM_DIAGRAM_VIRTUALLY_FRAME" val="{&quot;height&quot;:394.6,&quot;left&quot;:42.05,&quot;top&quot;:97.2,&quot;width&quot;:889.25}"/>
</p:tagLst>
</file>

<file path=ppt/tags/tag151.xml><?xml version="1.0" encoding="utf-8"?>
<p:tagLst xmlns:p="http://schemas.openxmlformats.org/presentationml/2006/main">
  <p:tag name="KSO_WM_BEAUTIFY_FLAG" val=""/>
  <p:tag name="KSO_WM_DIAGRAM_VIRTUALLY_FRAME" val="{&quot;height&quot;:266,&quot;left&quot;:250.7,&quot;top&quot;:11.2,&quot;width&quot;:861.2}"/>
</p:tagLst>
</file>

<file path=ppt/tags/tag152.xml><?xml version="1.0" encoding="utf-8"?>
<p:tagLst xmlns:p="http://schemas.openxmlformats.org/presentationml/2006/main">
  <p:tag name="KSO_WM_BEAUTIFY_FLAG" val=""/>
  <p:tag name="picid" val="{196d997a-557e-4329-a11a-4feac65c23f8}"/>
</p:tagLst>
</file>

<file path=ppt/tags/tag153.xml><?xml version="1.0" encoding="utf-8"?>
<p:tagLst xmlns:p="http://schemas.openxmlformats.org/presentationml/2006/main">
  <p:tag name="KSO_WM_BEAUTIFY_FLAG" val=""/>
  <p:tag name="KSO_WM_DIAGRAM_VIRTUALLY_FRAME" val="{&quot;height&quot;:394.6,&quot;left&quot;:42.05,&quot;top&quot;:97.2,&quot;width&quot;:889.25}"/>
</p:tagLst>
</file>

<file path=ppt/tags/tag154.xml><?xml version="1.0" encoding="utf-8"?>
<p:tagLst xmlns:p="http://schemas.openxmlformats.org/presentationml/2006/main">
  <p:tag name="KSO_WM_BEAUTIFY_FLAG" val="#wm#"/>
  <p:tag name="KSO_WM_TEMPLATE_CATEGORY" val="custom"/>
  <p:tag name="KSO_WM_TEMPLATE_INDEX" val="20205081"/>
</p:tagLst>
</file>

<file path=ppt/tags/tag155.xml><?xml version="1.0" encoding="utf-8"?>
<p:tagLst xmlns:p="http://schemas.openxmlformats.org/presentationml/2006/main">
  <p:tag name="KSO_WM_DIAGRAM_VIRTUALLY_FRAME" val="{&quot;height&quot;:381.6,&quot;left&quot;:43.05,&quot;top&quot;:150.3,&quot;width&quot;:325.05}"/>
</p:tagLst>
</file>

<file path=ppt/tags/tag156.xml><?xml version="1.0" encoding="utf-8"?>
<p:tagLst xmlns:p="http://schemas.openxmlformats.org/presentationml/2006/main">
  <p:tag name="KSO_WM_DIAGRAM_VIRTUALLY_FRAME" val="{&quot;height&quot;:386.75,&quot;left&quot;:42.45,&quot;top&quot;:70.2,&quot;width&quot;:908.05}"/>
</p:tagLst>
</file>

<file path=ppt/tags/tag157.xml><?xml version="1.0" encoding="utf-8"?>
<p:tagLst xmlns:p="http://schemas.openxmlformats.org/presentationml/2006/main">
  <p:tag name="KSO_WM_DIAGRAM_VIRTUALLY_FRAME" val="{&quot;height&quot;:381.6,&quot;left&quot;:43.05,&quot;top&quot;:150.3,&quot;width&quot;:325.05}"/>
</p:tagLst>
</file>

<file path=ppt/tags/tag158.xml><?xml version="1.0" encoding="utf-8"?>
<p:tagLst xmlns:p="http://schemas.openxmlformats.org/presentationml/2006/main">
  <p:tag name="KSO_WM_DIAGRAM_VIRTUALLY_FRAME" val="{&quot;height&quot;:386.75,&quot;left&quot;:42.45,&quot;top&quot;:70.2,&quot;width&quot;:908.05}"/>
</p:tagLst>
</file>

<file path=ppt/tags/tag159.xml><?xml version="1.0" encoding="utf-8"?>
<p:tagLst xmlns:p="http://schemas.openxmlformats.org/presentationml/2006/main">
  <p:tag name="KSO_WM_DIAGRAM_VIRTUALLY_FRAME" val="{&quot;height&quot;:381.6,&quot;left&quot;:43.05,&quot;top&quot;:150.3,&quot;width&quot;:325.05}"/>
</p:tagLst>
</file>

<file path=ppt/tags/tag160.xml><?xml version="1.0" encoding="utf-8"?>
<p:tagLst xmlns:p="http://schemas.openxmlformats.org/presentationml/2006/main">
  <p:tag name="KSO_WM_DIAGRAM_VIRTUALLY_FRAME" val="{&quot;height&quot;:386.75,&quot;left&quot;:42.45,&quot;top&quot;:70.2,&quot;width&quot;:908.05}"/>
</p:tagLst>
</file>

<file path=ppt/tags/tag161.xml><?xml version="1.0" encoding="utf-8"?>
<p:tagLst xmlns:p="http://schemas.openxmlformats.org/presentationml/2006/main">
  <p:tag name="KSO_WM_DIAGRAM_VIRTUALLY_FRAME" val="{&quot;height&quot;:381.6,&quot;left&quot;:43.05,&quot;top&quot;:150.3,&quot;width&quot;:325.05}"/>
</p:tagLst>
</file>

<file path=ppt/tags/tag162.xml><?xml version="1.0" encoding="utf-8"?>
<p:tagLst xmlns:p="http://schemas.openxmlformats.org/presentationml/2006/main">
  <p:tag name="KSO_WM_DIAGRAM_VIRTUALLY_FRAME" val="{&quot;height&quot;:386.75,&quot;left&quot;:42.45,&quot;top&quot;:70.2,&quot;width&quot;:908.05}"/>
</p:tagLst>
</file>

<file path=ppt/tags/tag163.xml><?xml version="1.0" encoding="utf-8"?>
<p:tagLst xmlns:p="http://schemas.openxmlformats.org/presentationml/2006/main">
  <p:tag name="KSO_WM_DIAGRAM_VIRTUALLY_FRAME" val="{&quot;height&quot;:381.6,&quot;left&quot;:43.05,&quot;top&quot;:150.3,&quot;width&quot;:325.05}"/>
</p:tagLst>
</file>

<file path=ppt/tags/tag164.xml><?xml version="1.0" encoding="utf-8"?>
<p:tagLst xmlns:p="http://schemas.openxmlformats.org/presentationml/2006/main">
  <p:tag name="KSO_WM_DIAGRAM_VIRTUALLY_FRAME" val="{&quot;height&quot;:386.75,&quot;left&quot;:42.45,&quot;top&quot;:70.2,&quot;width&quot;:908.05}"/>
</p:tagLst>
</file>

<file path=ppt/tags/tag165.xml><?xml version="1.0" encoding="utf-8"?>
<p:tagLst xmlns:p="http://schemas.openxmlformats.org/presentationml/2006/main">
  <p:tag name="KSO_WM_DIAGRAM_VIRTUALLY_FRAME" val="{&quot;height&quot;:381.6,&quot;left&quot;:43.05,&quot;top&quot;:150.3,&quot;width&quot;:325.05}"/>
</p:tagLst>
</file>

<file path=ppt/tags/tag166.xml><?xml version="1.0" encoding="utf-8"?>
<p:tagLst xmlns:p="http://schemas.openxmlformats.org/presentationml/2006/main">
  <p:tag name="KSO_WM_DIAGRAM_VIRTUALLY_FRAME" val="{&quot;height&quot;:386.75,&quot;left&quot;:42.45,&quot;top&quot;:70.2,&quot;width&quot;:908.05}"/>
</p:tagLst>
</file>

<file path=ppt/tags/tag167.xml><?xml version="1.0" encoding="utf-8"?>
<p:tagLst xmlns:p="http://schemas.openxmlformats.org/presentationml/2006/main">
  <p:tag name="KSO_WM_DIAGRAM_VIRTUALLY_FRAME" val="{&quot;height&quot;:381.6,&quot;left&quot;:43.05,&quot;top&quot;:150.3,&quot;width&quot;:325.05}"/>
</p:tagLst>
</file>

<file path=ppt/tags/tag168.xml><?xml version="1.0" encoding="utf-8"?>
<p:tagLst xmlns:p="http://schemas.openxmlformats.org/presentationml/2006/main">
  <p:tag name="KSO_WM_DIAGRAM_VIRTUALLY_FRAME" val="{&quot;height&quot;:381.6,&quot;left&quot;:43.05,&quot;top&quot;:150.3,&quot;width&quot;:325.05}"/>
</p:tagLst>
</file>

<file path=ppt/tags/tag169.xml><?xml version="1.0" encoding="utf-8"?>
<p:tagLst xmlns:p="http://schemas.openxmlformats.org/presentationml/2006/main">
  <p:tag name="KSO_WM_DIAGRAM_VIRTUALLY_FRAME" val="{&quot;height&quot;:588.9,&quot;left&quot;:229.7,&quot;top&quot;:-83,&quot;width&quot;:682.4}"/>
</p:tagLst>
</file>

<file path=ppt/tags/tag170.xml><?xml version="1.0" encoding="utf-8"?>
<p:tagLst xmlns:p="http://schemas.openxmlformats.org/presentationml/2006/main">
  <p:tag name="KSO_WM_DIAGRAM_VIRTUALLY_FRAME" val="{&quot;height&quot;:170.1,&quot;left&quot;:620.1,&quot;top&quot;:321.3,&quot;width&quot;:304.9}"/>
</p:tagLst>
</file>

<file path=ppt/tags/tag171.xml><?xml version="1.0" encoding="utf-8"?>
<p:tagLst xmlns:p="http://schemas.openxmlformats.org/presentationml/2006/main">
  <p:tag name="KSO_WM_DIAGRAM_VIRTUALLY_FRAME" val="{&quot;height&quot;:381.6,&quot;left&quot;:43.05,&quot;top&quot;:150.3,&quot;width&quot;:325.05}"/>
</p:tagLst>
</file>

<file path=ppt/tags/tag172.xml><?xml version="1.0" encoding="utf-8"?>
<p:tagLst xmlns:p="http://schemas.openxmlformats.org/presentationml/2006/main">
  <p:tag name="KSO_WM_DIAGRAM_VIRTUALLY_FRAME" val="{&quot;height&quot;:381.6,&quot;left&quot;:43.05,&quot;top&quot;:150.3,&quot;width&quot;:325.05}"/>
</p:tagLst>
</file>

<file path=ppt/tags/tag173.xml><?xml version="1.0" encoding="utf-8"?>
<p:tagLst xmlns:p="http://schemas.openxmlformats.org/presentationml/2006/main">
  <p:tag name="KSO_WM_DIAGRAM_VIRTUALLY_FRAME" val="{&quot;height&quot;:170.1,&quot;left&quot;:620.1,&quot;top&quot;:321.3,&quot;width&quot;:304.9}"/>
</p:tagLst>
</file>

<file path=ppt/tags/tag174.xml><?xml version="1.0" encoding="utf-8"?>
<p:tagLst xmlns:p="http://schemas.openxmlformats.org/presentationml/2006/main">
  <p:tag name="KSO_WM_DIAGRAM_VIRTUALLY_FRAME" val="{&quot;height&quot;:170.1,&quot;left&quot;:620.1,&quot;top&quot;:321.3,&quot;width&quot;:304.9}"/>
</p:tagLst>
</file>

<file path=ppt/tags/tag175.xml><?xml version="1.0" encoding="utf-8"?>
<p:tagLst xmlns:p="http://schemas.openxmlformats.org/presentationml/2006/main">
  <p:tag name="KSO_WM_DIAGRAM_VIRTUALLY_FRAME" val="{&quot;height&quot;:381.6,&quot;left&quot;:43.05,&quot;top&quot;:150.3,&quot;width&quot;:325.05}"/>
</p:tagLst>
</file>

<file path=ppt/tags/tag176.xml><?xml version="1.0" encoding="utf-8"?>
<p:tagLst xmlns:p="http://schemas.openxmlformats.org/presentationml/2006/main">
  <p:tag name="KSO_WM_DIAGRAM_VIRTUALLY_FRAME" val="{&quot;height&quot;:160.45,&quot;left&quot;:43.35,&quot;top&quot;:111.75,&quot;width&quot;:960}"/>
</p:tagLst>
</file>

<file path=ppt/tags/tag177.xml><?xml version="1.0" encoding="utf-8"?>
<p:tagLst xmlns:p="http://schemas.openxmlformats.org/presentationml/2006/main">
  <p:tag name="KSO_WM_DIAGRAM_VIRTUALLY_FRAME" val="{&quot;height&quot;:170.1,&quot;left&quot;:620.1,&quot;top&quot;:321.3,&quot;width&quot;:304.9}"/>
</p:tagLst>
</file>

<file path=ppt/tags/tag178.xml><?xml version="1.0" encoding="utf-8"?>
<p:tagLst xmlns:p="http://schemas.openxmlformats.org/presentationml/2006/main">
  <p:tag name="KSO_WM_DIAGRAM_VIRTUALLY_FRAME" val="{&quot;height&quot;:381.6,&quot;left&quot;:43.05,&quot;top&quot;:150.3,&quot;width&quot;:325.05}"/>
</p:tagLst>
</file>

<file path=ppt/tags/tag179.xml><?xml version="1.0" encoding="utf-8"?>
<p:tagLst xmlns:p="http://schemas.openxmlformats.org/presentationml/2006/main">
  <p:tag name="KSO_WM_DIAGRAM_VIRTUALLY_FRAME" val="{&quot;height&quot;:170.1,&quot;left&quot;:620.1,&quot;top&quot;:321.3,&quot;width&quot;:304.9}"/>
</p:tagLst>
</file>

<file path=ppt/tags/tag180.xml><?xml version="1.0" encoding="utf-8"?>
<p:tagLst xmlns:p="http://schemas.openxmlformats.org/presentationml/2006/main">
  <p:tag name="KSO_WM_DIAGRAM_VIRTUALLY_FRAME" val="{&quot;height&quot;:588.9,&quot;left&quot;:229.7,&quot;top&quot;:-83,&quot;width&quot;:682.4}"/>
</p:tagLst>
</file>

<file path=ppt/tags/tag181.xml><?xml version="1.0" encoding="utf-8"?>
<p:tagLst xmlns:p="http://schemas.openxmlformats.org/presentationml/2006/main">
  <p:tag name="KSO_WM_DIAGRAM_VIRTUALLY_FRAME" val="{&quot;height&quot;:357.0294488188976,&quot;left&quot;:61.05,&quot;top&quot;:99.92055118110235,&quot;width&quot;:852.8}"/>
</p:tagLst>
</file>

<file path=ppt/tags/tag182.xml><?xml version="1.0" encoding="utf-8"?>
<p:tagLst xmlns:p="http://schemas.openxmlformats.org/presentationml/2006/main">
  <p:tag name="KSO_WM_DIAGRAM_VIRTUALLY_FRAME" val="{&quot;height&quot;:357.0294488188976,&quot;left&quot;:61.05,&quot;top&quot;:99.92055118110235,&quot;width&quot;:852.8}"/>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3532_1*l_i*1_1"/>
  <p:tag name="KSO_WM_TEMPLATE_CATEGORY" val="diagram"/>
  <p:tag name="KSO_WM_TEMPLATE_INDEX" val="20233532"/>
  <p:tag name="KSO_WM_UNIT_LAYERLEVEL" val="1_1"/>
  <p:tag name="KSO_WM_TAG_VERSION" val="3.0"/>
  <p:tag name="KSO_WM_DIAGRAM_VERSION" val="3"/>
  <p:tag name="KSO_WM_DIAGRAM_COLOR_TRICK" val="1"/>
  <p:tag name="KSO_WM_DIAGRAM_COLOR_TEXT_CAN_REMOVE" val="n"/>
  <p:tag name="KSO_WM_DIAGRAM_MAX_ITEMCNT" val="4"/>
  <p:tag name="KSO_WM_DIAGRAM_MIN_ITEMCNT" val="4"/>
  <p:tag name="KSO_WM_DIAGRAM_VIRTUALLY_FRAME" val="{&quot;height&quot;:383.1,&quot;left&quot;:40.1,&quot;top&quot;:107,&quot;width&quot;:892.7}"/>
  <p:tag name="KSO_WM_DIAGRAM_COLOR_MATCH_VALUE" val="{&quot;shape&quot;:{&quot;fill&quot;:{&quot;type&quot;:0},&quot;glow&quot;:{&quot;colorType&quot;:0},&quot;line&quot;:{&quot;solidLine&quot;:{&quot;brightness&quot;:0,&quot;colorType&quot;:1,&quot;foreColorIndex&quot;:13,&quot;transparency&quot;:0.8500000238418579},&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13"/>
  <p:tag name="KSO_WM_UNIT_LINE_FILL_TYPE" val="2"/>
  <p:tag name="KSO_WM_UNIT_USESOURCEFORMAT_APPLY" val="1"/>
</p:tagLst>
</file>

<file path=ppt/tags/tag184.xml><?xml version="1.0" encoding="utf-8"?>
<p:tagLst xmlns:p="http://schemas.openxmlformats.org/presentationml/2006/main">
  <p:tag name="KSO_WM_DIAGRAM_VIRTUALLY_FRAME" val="{&quot;height&quot;:357.0294488188976,&quot;left&quot;:61.05,&quot;top&quot;:99.92055118110235,&quot;width&quot;:852.8}"/>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3532_1*l_i*1_1"/>
  <p:tag name="KSO_WM_TEMPLATE_CATEGORY" val="diagram"/>
  <p:tag name="KSO_WM_TEMPLATE_INDEX" val="20233532"/>
  <p:tag name="KSO_WM_UNIT_LAYERLEVEL" val="1_1"/>
  <p:tag name="KSO_WM_TAG_VERSION" val="3.0"/>
  <p:tag name="KSO_WM_DIAGRAM_VERSION" val="3"/>
  <p:tag name="KSO_WM_DIAGRAM_COLOR_TRICK" val="1"/>
  <p:tag name="KSO_WM_DIAGRAM_COLOR_TEXT_CAN_REMOVE" val="n"/>
  <p:tag name="KSO_WM_DIAGRAM_MAX_ITEMCNT" val="4"/>
  <p:tag name="KSO_WM_DIAGRAM_MIN_ITEMCNT" val="4"/>
  <p:tag name="KSO_WM_DIAGRAM_VIRTUALLY_FRAME" val="{&quot;height&quot;:383.1,&quot;left&quot;:40.1,&quot;top&quot;:107,&quot;width&quot;:892.7}"/>
  <p:tag name="KSO_WM_DIAGRAM_COLOR_MATCH_VALUE" val="{&quot;shape&quot;:{&quot;fill&quot;:{&quot;type&quot;:0},&quot;glow&quot;:{&quot;colorType&quot;:0},&quot;line&quot;:{&quot;solidLine&quot;:{&quot;brightness&quot;:0,&quot;colorType&quot;:1,&quot;foreColorIndex&quot;:13,&quot;transparency&quot;:0.8500000238418579},&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13"/>
  <p:tag name="KSO_WM_UNIT_LINE_FILL_TYPE" val="2"/>
  <p:tag name="KSO_WM_UNIT_USESOURCEFORMAT_APPLY" val="1"/>
</p:tagLst>
</file>

<file path=ppt/tags/tag186.xml><?xml version="1.0" encoding="utf-8"?>
<p:tagLst xmlns:p="http://schemas.openxmlformats.org/presentationml/2006/main">
  <p:tag name="KSO_WM_BEAUTIFY_FLAG" val=""/>
  <p:tag name="picid" val="{196d997a-557e-4329-a11a-4feac65c23f8}"/>
</p:tagLst>
</file>

<file path=ppt/tags/tag187.xml><?xml version="1.0" encoding="utf-8"?>
<p:tagLst xmlns:p="http://schemas.openxmlformats.org/presentationml/2006/main">
  <p:tag name="KSO_WM_BEAUTIFY_FLAG" val=""/>
  <p:tag name="KSO_WM_DIAGRAM_VIRTUALLY_FRAME" val="{&quot;height&quot;:394.6,&quot;left&quot;:42.05,&quot;top&quot;:97.2,&quot;width&quot;:889.25}"/>
</p:tagLst>
</file>

<file path=ppt/tags/tag188.xml><?xml version="1.0" encoding="utf-8"?>
<p:tagLst xmlns:p="http://schemas.openxmlformats.org/presentationml/2006/main">
  <p:tag name="KSO_WM_BEAUTIFY_FLAG" val="#wm#"/>
  <p:tag name="KSO_WM_TEMPLATE_CATEGORY" val="custom"/>
  <p:tag name="KSO_WM_TEMPLATE_INDEX" val="20205081"/>
</p:tagLst>
</file>

<file path=ppt/tags/tag189.xml><?xml version="1.0" encoding="utf-8"?>
<p:tagLst xmlns:p="http://schemas.openxmlformats.org/presentationml/2006/main">
  <p:tag name="KSO_WM_DIAGRAM_VIRTUALLY_FRAME" val="{&quot;height&quot;:381.6,&quot;left&quot;:43.05,&quot;top&quot;:150.3,&quot;width&quot;:325.05}"/>
</p:tagLst>
</file>

<file path=ppt/tags/tag190.xml><?xml version="1.0" encoding="utf-8"?>
<p:tagLst xmlns:p="http://schemas.openxmlformats.org/presentationml/2006/main">
  <p:tag name="KSO_WM_DIAGRAM_VIRTUALLY_FRAME" val="{&quot;height&quot;:381.6,&quot;left&quot;:43.05,&quot;top&quot;:150.3,&quot;width&quot;:325.05}"/>
</p:tagLst>
</file>

<file path=ppt/tags/tag191.xml><?xml version="1.0" encoding="utf-8"?>
<p:tagLst xmlns:p="http://schemas.openxmlformats.org/presentationml/2006/main">
  <p:tag name="KSO_WM_DIAGRAM_VIRTUALLY_FRAME" val="{&quot;height&quot;:381.6,&quot;left&quot;:43.05,&quot;top&quot;:150.3,&quot;width&quot;:325.05}"/>
</p:tagLst>
</file>

<file path=ppt/tags/tag192.xml><?xml version="1.0" encoding="utf-8"?>
<p:tagLst xmlns:p="http://schemas.openxmlformats.org/presentationml/2006/main">
  <p:tag name="KSO_WM_DIAGRAM_VIRTUALLY_FRAME" val="{&quot;height&quot;:381.6,&quot;left&quot;:43.05,&quot;top&quot;:150.3,&quot;width&quot;:325.05}"/>
</p:tagLst>
</file>

<file path=ppt/tags/tag193.xml><?xml version="1.0" encoding="utf-8"?>
<p:tagLst xmlns:p="http://schemas.openxmlformats.org/presentationml/2006/main">
  <p:tag name="KSO_WM_DIAGRAM_VIRTUALLY_FRAME" val="{&quot;height&quot;:386.75,&quot;left&quot;:42.45,&quot;top&quot;:70.2,&quot;width&quot;:908.05}"/>
</p:tagLst>
</file>

<file path=ppt/tags/tag194.xml><?xml version="1.0" encoding="utf-8"?>
<p:tagLst xmlns:p="http://schemas.openxmlformats.org/presentationml/2006/main">
  <p:tag name="KSO_WM_DIAGRAM_VIRTUALLY_FRAME" val="{&quot;height&quot;:381.6,&quot;left&quot;:43.05,&quot;top&quot;:150.3,&quot;width&quot;:325.05}"/>
</p:tagLst>
</file>

<file path=ppt/tags/tag195.xml><?xml version="1.0" encoding="utf-8"?>
<p:tagLst xmlns:p="http://schemas.openxmlformats.org/presentationml/2006/main">
  <p:tag name="KSO_WM_DIAGRAM_VIRTUALLY_FRAME" val="{&quot;height&quot;:386.75,&quot;left&quot;:42.45,&quot;top&quot;:70.2,&quot;width&quot;:908.05}"/>
</p:tagLst>
</file>

<file path=ppt/tags/tag196.xml><?xml version="1.0" encoding="utf-8"?>
<p:tagLst xmlns:p="http://schemas.openxmlformats.org/presentationml/2006/main">
  <p:tag name="KSO_WM_DIAGRAM_VIRTUALLY_FRAME" val="{&quot;height&quot;:381.6,&quot;left&quot;:43.05,&quot;top&quot;:150.3,&quot;width&quot;:325.05}"/>
</p:tagLst>
</file>

<file path=ppt/tags/tag197.xml><?xml version="1.0" encoding="utf-8"?>
<p:tagLst xmlns:p="http://schemas.openxmlformats.org/presentationml/2006/main">
  <p:tag name="KSO_WM_DIAGRAM_VIRTUALLY_FRAME" val="{&quot;height&quot;:386.75,&quot;left&quot;:42.45,&quot;top&quot;:70.2,&quot;width&quot;:908.05}"/>
</p:tagLst>
</file>

<file path=ppt/tags/tag198.xml><?xml version="1.0" encoding="utf-8"?>
<p:tagLst xmlns:p="http://schemas.openxmlformats.org/presentationml/2006/main">
  <p:tag name="KSO_WM_DIAGRAM_VIRTUALLY_FRAME" val="{&quot;height&quot;:381.6,&quot;left&quot;:43.05,&quot;top&quot;:150.3,&quot;width&quot;:325.05}"/>
</p:tagLst>
</file>

<file path=ppt/tags/tag199.xml><?xml version="1.0" encoding="utf-8"?>
<p:tagLst xmlns:p="http://schemas.openxmlformats.org/presentationml/2006/main">
  <p:tag name="KSO_WM_DIAGRAM_VIRTUALLY_FRAME" val="{&quot;height&quot;:588.9,&quot;left&quot;:229.7,&quot;top&quot;:-83,&quot;width&quot;:682.4}"/>
</p:tagLst>
</file>

<file path=ppt/tags/tag200.xml><?xml version="1.0" encoding="utf-8"?>
<p:tagLst xmlns:p="http://schemas.openxmlformats.org/presentationml/2006/main">
  <p:tag name="KSO_WM_DIAGRAM_VIRTUALLY_FRAME" val="{&quot;height&quot;:170.1,&quot;left&quot;:620.1,&quot;top&quot;:321.3,&quot;width&quot;:304.9}"/>
</p:tagLst>
</file>

<file path=ppt/tags/tag201.xml><?xml version="1.0" encoding="utf-8"?>
<p:tagLst xmlns:p="http://schemas.openxmlformats.org/presentationml/2006/main">
  <p:tag name="KSO_WM_DIAGRAM_VIRTUALLY_FRAME" val="{&quot;height&quot;:381.6,&quot;left&quot;:43.05,&quot;top&quot;:150.3,&quot;width&quot;:325.05}"/>
</p:tagLst>
</file>

<file path=ppt/tags/tag202.xml><?xml version="1.0" encoding="utf-8"?>
<p:tagLst xmlns:p="http://schemas.openxmlformats.org/presentationml/2006/main">
  <p:tag name="KSO_WM_DIAGRAM_VIRTUALLY_FRAME" val="{&quot;height&quot;:160.45,&quot;left&quot;:43.35,&quot;top&quot;:111.75,&quot;width&quot;:960}"/>
</p:tagLst>
</file>

<file path=ppt/tags/tag203.xml><?xml version="1.0" encoding="utf-8"?>
<p:tagLst xmlns:p="http://schemas.openxmlformats.org/presentationml/2006/main">
  <p:tag name="KSO_WM_DIAGRAM_VIRTUALLY_FRAME" val="{&quot;height&quot;:170.1,&quot;left&quot;:620.1,&quot;top&quot;:321.3,&quot;width&quot;:304.9}"/>
</p:tagLst>
</file>

<file path=ppt/tags/tag204.xml><?xml version="1.0" encoding="utf-8"?>
<p:tagLst xmlns:p="http://schemas.openxmlformats.org/presentationml/2006/main">
  <p:tag name="KSO_WM_DIAGRAM_VIRTUALLY_FRAME" val="{&quot;height&quot;:381.6,&quot;left&quot;:43.05,&quot;top&quot;:150.3,&quot;width&quot;:325.05}"/>
</p:tagLst>
</file>

<file path=ppt/tags/tag205.xml><?xml version="1.0" encoding="utf-8"?>
<p:tagLst xmlns:p="http://schemas.openxmlformats.org/presentationml/2006/main">
  <p:tag name="KSO_WM_DIAGRAM_VIRTUALLY_FRAME" val="{&quot;height&quot;:170.1,&quot;left&quot;:620.1,&quot;top&quot;:321.3,&quot;width&quot;:304.9}"/>
</p:tagLst>
</file>

<file path=ppt/tags/tag206.xml><?xml version="1.0" encoding="utf-8"?>
<p:tagLst xmlns:p="http://schemas.openxmlformats.org/presentationml/2006/main">
  <p:tag name="KSO_WM_DIAGRAM_VIRTUALLY_FRAME" val="{&quot;height&quot;:381.6,&quot;left&quot;:43.05,&quot;top&quot;:150.3,&quot;width&quot;:325.05}"/>
</p:tagLst>
</file>

<file path=ppt/tags/tag207.xml><?xml version="1.0" encoding="utf-8"?>
<p:tagLst xmlns:p="http://schemas.openxmlformats.org/presentationml/2006/main">
  <p:tag name="KSO_WM_DIAGRAM_VIRTUALLY_FRAME" val="{&quot;height&quot;:170.1,&quot;left&quot;:620.1,&quot;top&quot;:321.3,&quot;width&quot;:304.9}"/>
</p:tagLst>
</file>

<file path=ppt/tags/tag208.xml><?xml version="1.0" encoding="utf-8"?>
<p:tagLst xmlns:p="http://schemas.openxmlformats.org/presentationml/2006/main">
  <p:tag name="KSO_WM_DIAGRAM_VIRTUALLY_FRAME" val="{&quot;height&quot;:588.9,&quot;left&quot;:229.7,&quot;top&quot;:-83,&quot;width&quot;:682.4}"/>
</p:tagLst>
</file>

<file path=ppt/tags/tag209.xml><?xml version="1.0" encoding="utf-8"?>
<p:tagLst xmlns:p="http://schemas.openxmlformats.org/presentationml/2006/main">
  <p:tag name="KSO_WM_DIAGRAM_VIRTUALLY_FRAME" val="{&quot;height&quot;:357.0294488188976,&quot;left&quot;:61.05,&quot;top&quot;:99.92055118110235,&quot;width&quot;:852.8}"/>
</p:tagLst>
</file>

<file path=ppt/tags/tag210.xml><?xml version="1.0" encoding="utf-8"?>
<p:tagLst xmlns:p="http://schemas.openxmlformats.org/presentationml/2006/main">
  <p:tag name="KSO_WM_DIAGRAM_VIRTUALLY_FRAME" val="{&quot;height&quot;:357.0294488188976,&quot;left&quot;:61.05,&quot;top&quot;:99.92055118110235,&quot;width&quot;:852.8}"/>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3532_1*l_i*1_1"/>
  <p:tag name="KSO_WM_TEMPLATE_CATEGORY" val="diagram"/>
  <p:tag name="KSO_WM_TEMPLATE_INDEX" val="20233532"/>
  <p:tag name="KSO_WM_UNIT_LAYERLEVEL" val="1_1"/>
  <p:tag name="KSO_WM_TAG_VERSION" val="3.0"/>
  <p:tag name="KSO_WM_DIAGRAM_VERSION" val="3"/>
  <p:tag name="KSO_WM_DIAGRAM_COLOR_TRICK" val="1"/>
  <p:tag name="KSO_WM_DIAGRAM_COLOR_TEXT_CAN_REMOVE" val="n"/>
  <p:tag name="KSO_WM_DIAGRAM_MAX_ITEMCNT" val="4"/>
  <p:tag name="KSO_WM_DIAGRAM_MIN_ITEMCNT" val="4"/>
  <p:tag name="KSO_WM_DIAGRAM_VIRTUALLY_FRAME" val="{&quot;height&quot;:383.1,&quot;left&quot;:40.1,&quot;top&quot;:107,&quot;width&quot;:892.7}"/>
  <p:tag name="KSO_WM_DIAGRAM_COLOR_MATCH_VALUE" val="{&quot;shape&quot;:{&quot;fill&quot;:{&quot;type&quot;:0},&quot;glow&quot;:{&quot;colorType&quot;:0},&quot;line&quot;:{&quot;solidLine&quot;:{&quot;brightness&quot;:0,&quot;colorType&quot;:1,&quot;foreColorIndex&quot;:13,&quot;transparency&quot;:0.8500000238418579},&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13"/>
  <p:tag name="KSO_WM_UNIT_LINE_FILL_TYPE" val="2"/>
  <p:tag name="KSO_WM_UNIT_USESOURCEFORMAT_APPLY" val="1"/>
</p:tagLst>
</file>

<file path=ppt/tags/tag212.xml><?xml version="1.0" encoding="utf-8"?>
<p:tagLst xmlns:p="http://schemas.openxmlformats.org/presentationml/2006/main">
  <p:tag name="KSO_WM_DIAGRAM_VIRTUALLY_FRAME" val="{&quot;height&quot;:357.0294488188976,&quot;left&quot;:61.05,&quot;top&quot;:99.92055118110235,&quot;width&quot;:852.8}"/>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3532_1*l_i*1_1"/>
  <p:tag name="KSO_WM_TEMPLATE_CATEGORY" val="diagram"/>
  <p:tag name="KSO_WM_TEMPLATE_INDEX" val="20233532"/>
  <p:tag name="KSO_WM_UNIT_LAYERLEVEL" val="1_1"/>
  <p:tag name="KSO_WM_TAG_VERSION" val="3.0"/>
  <p:tag name="KSO_WM_DIAGRAM_VERSION" val="3"/>
  <p:tag name="KSO_WM_DIAGRAM_COLOR_TRICK" val="1"/>
  <p:tag name="KSO_WM_DIAGRAM_COLOR_TEXT_CAN_REMOVE" val="n"/>
  <p:tag name="KSO_WM_DIAGRAM_MAX_ITEMCNT" val="4"/>
  <p:tag name="KSO_WM_DIAGRAM_MIN_ITEMCNT" val="4"/>
  <p:tag name="KSO_WM_DIAGRAM_VIRTUALLY_FRAME" val="{&quot;height&quot;:383.1,&quot;left&quot;:40.1,&quot;top&quot;:107,&quot;width&quot;:892.7}"/>
  <p:tag name="KSO_WM_DIAGRAM_COLOR_MATCH_VALUE" val="{&quot;shape&quot;:{&quot;fill&quot;:{&quot;type&quot;:0},&quot;glow&quot;:{&quot;colorType&quot;:0},&quot;line&quot;:{&quot;solidLine&quot;:{&quot;brightness&quot;:0,&quot;colorType&quot;:1,&quot;foreColorIndex&quot;:13,&quot;transparency&quot;:0.8500000238418579},&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13"/>
  <p:tag name="KSO_WM_UNIT_LINE_FILL_TYPE" val="2"/>
  <p:tag name="KSO_WM_UNIT_USESOURCEFORMAT_APPLY" val="1"/>
</p:tagLst>
</file>

<file path=ppt/tags/tag214.xml><?xml version="1.0" encoding="utf-8"?>
<p:tagLst xmlns:p="http://schemas.openxmlformats.org/presentationml/2006/main">
  <p:tag name="KSO_WM_DIAGRAM_VIRTUALLY_FRAME" val="{&quot;height&quot;:381.6,&quot;left&quot;:43.05,&quot;top&quot;:150.3,&quot;width&quot;:325.05}"/>
</p:tagLst>
</file>

<file path=ppt/tags/tag215.xml><?xml version="1.0" encoding="utf-8"?>
<p:tagLst xmlns:p="http://schemas.openxmlformats.org/presentationml/2006/main">
  <p:tag name="KSO_WM_DIAGRAM_VIRTUALLY_FRAME" val="{&quot;height&quot;:386.75,&quot;left&quot;:42.45,&quot;top&quot;:70.2,&quot;width&quot;:908.05}"/>
</p:tagLst>
</file>

<file path=ppt/tags/tag216.xml><?xml version="1.0" encoding="utf-8"?>
<p:tagLst xmlns:p="http://schemas.openxmlformats.org/presentationml/2006/main">
  <p:tag name="KSO_WM_DIAGRAM_VIRTUALLY_FRAME" val="{&quot;height&quot;:381.6,&quot;left&quot;:43.05,&quot;top&quot;:150.3,&quot;width&quot;:325.05}"/>
</p:tagLst>
</file>

<file path=ppt/tags/tag217.xml><?xml version="1.0" encoding="utf-8"?>
<p:tagLst xmlns:p="http://schemas.openxmlformats.org/presentationml/2006/main">
  <p:tag name="KSO_WM_DIAGRAM_VIRTUALLY_FRAME" val="{&quot;height&quot;:386.75,&quot;left&quot;:42.45,&quot;top&quot;:70.2,&quot;width&quot;:908.05}"/>
</p:tagLst>
</file>

<file path=ppt/tags/tag218.xml><?xml version="1.0" encoding="utf-8"?>
<p:tagLst xmlns:p="http://schemas.openxmlformats.org/presentationml/2006/main">
  <p:tag name="KSO_WM_DIAGRAM_VIRTUALLY_FRAME" val="{&quot;height&quot;:381.6,&quot;left&quot;:43.05,&quot;top&quot;:150.3,&quot;width&quot;:325.05}"/>
</p:tagLst>
</file>

<file path=ppt/tags/tag219.xml><?xml version="1.0" encoding="utf-8"?>
<p:tagLst xmlns:p="http://schemas.openxmlformats.org/presentationml/2006/main">
  <p:tag name="KSO_WM_DIAGRAM_VIRTUALLY_FRAME" val="{&quot;height&quot;:386.75,&quot;left&quot;:42.45,&quot;top&quot;:70.2,&quot;width&quot;:908.05}"/>
</p:tagLst>
</file>

<file path=ppt/tags/tag220.xml><?xml version="1.0" encoding="utf-8"?>
<p:tagLst xmlns:p="http://schemas.openxmlformats.org/presentationml/2006/main">
  <p:tag name="KSO_WM_DIAGRAM_VIRTUALLY_FRAME" val="{&quot;height&quot;:381.6,&quot;left&quot;:43.05,&quot;top&quot;:150.3,&quot;width&quot;:325.05}"/>
</p:tagLst>
</file>

<file path=ppt/tags/tag221.xml><?xml version="1.0" encoding="utf-8"?>
<p:tagLst xmlns:p="http://schemas.openxmlformats.org/presentationml/2006/main">
  <p:tag name="KSO_WM_DIAGRAM_VIRTUALLY_FRAME" val="{&quot;height&quot;:386.75,&quot;left&quot;:42.45,&quot;top&quot;:70.2,&quot;width&quot;:908.05}"/>
</p:tagLst>
</file>

<file path=ppt/tags/tag222.xml><?xml version="1.0" encoding="utf-8"?>
<p:tagLst xmlns:p="http://schemas.openxmlformats.org/presentationml/2006/main">
  <p:tag name="KSO_WM_DIAGRAM_VIRTUALLY_FRAME" val="{&quot;height&quot;:381.6,&quot;left&quot;:43.05,&quot;top&quot;:150.3,&quot;width&quot;:325.05}"/>
</p:tagLst>
</file>

<file path=ppt/tags/tag223.xml><?xml version="1.0" encoding="utf-8"?>
<p:tagLst xmlns:p="http://schemas.openxmlformats.org/presentationml/2006/main">
  <p:tag name="KSO_WM_DIAGRAM_VIRTUALLY_FRAME" val="{&quot;height&quot;:386.75,&quot;left&quot;:42.45,&quot;top&quot;:70.2,&quot;width&quot;:908.05}"/>
</p:tagLst>
</file>

<file path=ppt/tags/tag224.xml><?xml version="1.0" encoding="utf-8"?>
<p:tagLst xmlns:p="http://schemas.openxmlformats.org/presentationml/2006/main">
  <p:tag name="KSO_WM_BEAUTIFY_FLAG" val=""/>
  <p:tag name="picid" val="{196d997a-557e-4329-a11a-4feac65c23f8}"/>
</p:tagLst>
</file>

<file path=ppt/tags/tag225.xml><?xml version="1.0" encoding="utf-8"?>
<p:tagLst xmlns:p="http://schemas.openxmlformats.org/presentationml/2006/main">
  <p:tag name="KSO_WM_BEAUTIFY_FLAG" val=""/>
  <p:tag name="KSO_WM_DIAGRAM_VIRTUALLY_FRAME" val="{&quot;height&quot;:394.6,&quot;left&quot;:42.05,&quot;top&quot;:97.2,&quot;width&quot;:889.25}"/>
</p:tagLst>
</file>

<file path=ppt/tags/tag226.xml><?xml version="1.0" encoding="utf-8"?>
<p:tagLst xmlns:p="http://schemas.openxmlformats.org/presentationml/2006/main">
  <p:tag name="KSO_WM_BEAUTIFY_FLAG" val="#wm#"/>
  <p:tag name="KSO_WM_TEMPLATE_CATEGORY" val="custom"/>
  <p:tag name="KSO_WM_TEMPLATE_INDEX" val="20205081"/>
</p:tagLst>
</file>

<file path=ppt/tags/tag227.xml><?xml version="1.0" encoding="utf-8"?>
<p:tagLst xmlns:p="http://schemas.openxmlformats.org/presentationml/2006/main">
  <p:tag name="KSO_WM_DIAGRAM_VIRTUALLY_FRAME" val="{&quot;height&quot;:381.6,&quot;left&quot;:43.05,&quot;top&quot;:150.3,&quot;width&quot;:325.05}"/>
</p:tagLst>
</file>

<file path=ppt/tags/tag228.xml><?xml version="1.0" encoding="utf-8"?>
<p:tagLst xmlns:p="http://schemas.openxmlformats.org/presentationml/2006/main">
  <p:tag name="KSO_WM_DIAGRAM_VIRTUALLY_FRAME" val="{&quot;height&quot;:386.75,&quot;left&quot;:42.45,&quot;top&quot;:70.2,&quot;width&quot;:908.05}"/>
</p:tagLst>
</file>

<file path=ppt/tags/tag229.xml><?xml version="1.0" encoding="utf-8"?>
<p:tagLst xmlns:p="http://schemas.openxmlformats.org/presentationml/2006/main">
  <p:tag name="KSO_WM_DIAGRAM_VIRTUALLY_FRAME" val="{&quot;height&quot;:381.6,&quot;left&quot;:43.05,&quot;top&quot;:150.3,&quot;width&quot;:325.05}"/>
</p:tagLst>
</file>

<file path=ppt/tags/tag230.xml><?xml version="1.0" encoding="utf-8"?>
<p:tagLst xmlns:p="http://schemas.openxmlformats.org/presentationml/2006/main">
  <p:tag name="KSO_WM_DIAGRAM_VIRTUALLY_FRAME" val="{&quot;height&quot;:386.75,&quot;left&quot;:42.45,&quot;top&quot;:70.2,&quot;width&quot;:908.05}"/>
</p:tagLst>
</file>

<file path=ppt/tags/tag231.xml><?xml version="1.0" encoding="utf-8"?>
<p:tagLst xmlns:p="http://schemas.openxmlformats.org/presentationml/2006/main">
  <p:tag name="KSO_WM_DIAGRAM_VIRTUALLY_FRAME" val="{&quot;height&quot;:381.6,&quot;left&quot;:43.05,&quot;top&quot;:150.3,&quot;width&quot;:325.05}"/>
</p:tagLst>
</file>

<file path=ppt/tags/tag232.xml><?xml version="1.0" encoding="utf-8"?>
<p:tagLst xmlns:p="http://schemas.openxmlformats.org/presentationml/2006/main">
  <p:tag name="KSO_WM_DIAGRAM_VIRTUALLY_FRAME" val="{&quot;height&quot;:386.75,&quot;left&quot;:42.45,&quot;top&quot;:70.2,&quot;width&quot;:908.05}"/>
</p:tagLst>
</file>

<file path=ppt/tags/tag233.xml><?xml version="1.0" encoding="utf-8"?>
<p:tagLst xmlns:p="http://schemas.openxmlformats.org/presentationml/2006/main">
  <p:tag name="KSO_WM_DIAGRAM_VIRTUALLY_FRAME" val="{&quot;height&quot;:381.6,&quot;left&quot;:43.05,&quot;top&quot;:150.3,&quot;width&quot;:325.05}"/>
</p:tagLst>
</file>

<file path=ppt/tags/tag234.xml><?xml version="1.0" encoding="utf-8"?>
<p:tagLst xmlns:p="http://schemas.openxmlformats.org/presentationml/2006/main">
  <p:tag name="KSO_WM_DIAGRAM_VIRTUALLY_FRAME" val="{&quot;height&quot;:588.9,&quot;left&quot;:229.7,&quot;top&quot;:-83,&quot;width&quot;:682.4}"/>
</p:tagLst>
</file>

<file path=ppt/tags/tag235.xml><?xml version="1.0" encoding="utf-8"?>
<p:tagLst xmlns:p="http://schemas.openxmlformats.org/presentationml/2006/main">
  <p:tag name="KSO_WM_DIAGRAM_VIRTUALLY_FRAME" val="{&quot;height&quot;:170.1,&quot;left&quot;:620.1,&quot;top&quot;:321.3,&quot;width&quot;:304.9}"/>
</p:tagLst>
</file>

<file path=ppt/tags/tag236.xml><?xml version="1.0" encoding="utf-8"?>
<p:tagLst xmlns:p="http://schemas.openxmlformats.org/presentationml/2006/main">
  <p:tag name="KSO_WM_DIAGRAM_VIRTUALLY_FRAME" val="{&quot;height&quot;:381.6,&quot;left&quot;:43.05,&quot;top&quot;:150.3,&quot;width&quot;:325.05}"/>
</p:tagLst>
</file>

<file path=ppt/tags/tag237.xml><?xml version="1.0" encoding="utf-8"?>
<p:tagLst xmlns:p="http://schemas.openxmlformats.org/presentationml/2006/main">
  <p:tag name="KSO_WM_DIAGRAM_VIRTUALLY_FRAME" val="{&quot;height&quot;:160.45,&quot;left&quot;:43.35,&quot;top&quot;:111.75,&quot;width&quot;:960}"/>
</p:tagLst>
</file>

<file path=ppt/tags/tag238.xml><?xml version="1.0" encoding="utf-8"?>
<p:tagLst xmlns:p="http://schemas.openxmlformats.org/presentationml/2006/main">
  <p:tag name="KSO_WM_DIAGRAM_VIRTUALLY_FRAME" val="{&quot;height&quot;:170.1,&quot;left&quot;:620.1,&quot;top&quot;:321.3,&quot;width&quot;:304.9}"/>
</p:tagLst>
</file>

<file path=ppt/tags/tag239.xml><?xml version="1.0" encoding="utf-8"?>
<p:tagLst xmlns:p="http://schemas.openxmlformats.org/presentationml/2006/main">
  <p:tag name="KSO_WM_DIAGRAM_VIRTUALLY_FRAME" val="{&quot;height&quot;:381.6,&quot;left&quot;:43.05,&quot;top&quot;:150.3,&quot;width&quot;:325.05}"/>
</p:tagLst>
</file>

<file path=ppt/tags/tag240.xml><?xml version="1.0" encoding="utf-8"?>
<p:tagLst xmlns:p="http://schemas.openxmlformats.org/presentationml/2006/main">
  <p:tag name="KSO_WM_DIAGRAM_VIRTUALLY_FRAME" val="{&quot;height&quot;:170.1,&quot;left&quot;:620.1,&quot;top&quot;:321.3,&quot;width&quot;:304.9}"/>
</p:tagLst>
</file>

<file path=ppt/tags/tag241.xml><?xml version="1.0" encoding="utf-8"?>
<p:tagLst xmlns:p="http://schemas.openxmlformats.org/presentationml/2006/main">
  <p:tag name="KSO_WM_DIAGRAM_VIRTUALLY_FRAME" val="{&quot;height&quot;:381.6,&quot;left&quot;:43.05,&quot;top&quot;:150.3,&quot;width&quot;:325.05}"/>
</p:tagLst>
</file>

<file path=ppt/tags/tag242.xml><?xml version="1.0" encoding="utf-8"?>
<p:tagLst xmlns:p="http://schemas.openxmlformats.org/presentationml/2006/main">
  <p:tag name="KSO_WM_DIAGRAM_VIRTUALLY_FRAME" val="{&quot;height&quot;:170.1,&quot;left&quot;:620.1,&quot;top&quot;:321.3,&quot;width&quot;:304.9}"/>
</p:tagLst>
</file>

<file path=ppt/tags/tag243.xml><?xml version="1.0" encoding="utf-8"?>
<p:tagLst xmlns:p="http://schemas.openxmlformats.org/presentationml/2006/main">
  <p:tag name="KSO_WM_DIAGRAM_VIRTUALLY_FRAME" val="{&quot;height&quot;:381.6,&quot;left&quot;:43.05,&quot;top&quot;:150.3,&quot;width&quot;:325.05}"/>
</p:tagLst>
</file>

<file path=ppt/tags/tag244.xml><?xml version="1.0" encoding="utf-8"?>
<p:tagLst xmlns:p="http://schemas.openxmlformats.org/presentationml/2006/main">
  <p:tag name="KSO_WM_DIAGRAM_VIRTUALLY_FRAME" val="{&quot;height&quot;:386.75,&quot;left&quot;:42.45,&quot;top&quot;:70.2,&quot;width&quot;:908.05}"/>
</p:tagLst>
</file>

<file path=ppt/tags/tag245.xml><?xml version="1.0" encoding="utf-8"?>
<p:tagLst xmlns:p="http://schemas.openxmlformats.org/presentationml/2006/main">
  <p:tag name="KSO_WM_DIAGRAM_VIRTUALLY_FRAME" val="{&quot;height&quot;:386.75,&quot;left&quot;:42.45,&quot;top&quot;:70.2,&quot;width&quot;:908.05}"/>
</p:tagLst>
</file>

<file path=ppt/tags/tag246.xml><?xml version="1.0" encoding="utf-8"?>
<p:tagLst xmlns:p="http://schemas.openxmlformats.org/presentationml/2006/main">
  <p:tag name="KSO_WM_DIAGRAM_VIRTUALLY_FRAME" val="{&quot;height&quot;:381.6,&quot;left&quot;:43.05,&quot;top&quot;:150.3,&quot;width&quot;:325.05}"/>
</p:tagLst>
</file>

<file path=ppt/tags/tag247.xml><?xml version="1.0" encoding="utf-8"?>
<p:tagLst xmlns:p="http://schemas.openxmlformats.org/presentationml/2006/main">
  <p:tag name="KSO_WM_DIAGRAM_VIRTUALLY_FRAME" val="{&quot;height&quot;:386.75,&quot;left&quot;:42.45,&quot;top&quot;:70.2,&quot;width&quot;:908.05}"/>
</p:tagLst>
</file>

<file path=ppt/tags/tag248.xml><?xml version="1.0" encoding="utf-8"?>
<p:tagLst xmlns:p="http://schemas.openxmlformats.org/presentationml/2006/main">
  <p:tag name="KSO_WM_DIAGRAM_VIRTUALLY_FRAME" val="{&quot;height&quot;:381.6,&quot;left&quot;:43.05,&quot;top&quot;:150.3,&quot;width&quot;:325.05}"/>
</p:tagLst>
</file>

<file path=ppt/tags/tag249.xml><?xml version="1.0" encoding="utf-8"?>
<p:tagLst xmlns:p="http://schemas.openxmlformats.org/presentationml/2006/main">
  <p:tag name="KSO_WM_DIAGRAM_VIRTUALLY_FRAME" val="{&quot;height&quot;:588.9,&quot;left&quot;:229.7,&quot;top&quot;:-83,&quot;width&quot;:682.4}"/>
</p:tagLst>
</file>

<file path=ppt/tags/tag250.xml><?xml version="1.0" encoding="utf-8"?>
<p:tagLst xmlns:p="http://schemas.openxmlformats.org/presentationml/2006/main">
  <p:tag name="KSO_WM_DIAGRAM_VIRTUALLY_FRAME" val="{&quot;height&quot;:357.0294488188976,&quot;left&quot;:61.05,&quot;top&quot;:99.92055118110235,&quot;width&quot;:852.8}"/>
</p:tagLst>
</file>

<file path=ppt/tags/tag251.xml><?xml version="1.0" encoding="utf-8"?>
<p:tagLst xmlns:p="http://schemas.openxmlformats.org/presentationml/2006/main">
  <p:tag name="KSO_WM_DIAGRAM_VIRTUALLY_FRAME" val="{&quot;height&quot;:357.0294488188976,&quot;left&quot;:61.05,&quot;top&quot;:99.92055118110235,&quot;width&quot;:852.8}"/>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3532_1*l_i*1_1"/>
  <p:tag name="KSO_WM_TEMPLATE_CATEGORY" val="diagram"/>
  <p:tag name="KSO_WM_TEMPLATE_INDEX" val="20233532"/>
  <p:tag name="KSO_WM_UNIT_LAYERLEVEL" val="1_1"/>
  <p:tag name="KSO_WM_TAG_VERSION" val="3.0"/>
  <p:tag name="KSO_WM_DIAGRAM_VERSION" val="3"/>
  <p:tag name="KSO_WM_DIAGRAM_COLOR_TRICK" val="1"/>
  <p:tag name="KSO_WM_DIAGRAM_COLOR_TEXT_CAN_REMOVE" val="n"/>
  <p:tag name="KSO_WM_DIAGRAM_MAX_ITEMCNT" val="4"/>
  <p:tag name="KSO_WM_DIAGRAM_MIN_ITEMCNT" val="4"/>
  <p:tag name="KSO_WM_DIAGRAM_VIRTUALLY_FRAME" val="{&quot;height&quot;:383.1,&quot;left&quot;:40.1,&quot;top&quot;:107,&quot;width&quot;:892.7}"/>
  <p:tag name="KSO_WM_DIAGRAM_COLOR_MATCH_VALUE" val="{&quot;shape&quot;:{&quot;fill&quot;:{&quot;type&quot;:0},&quot;glow&quot;:{&quot;colorType&quot;:0},&quot;line&quot;:{&quot;solidLine&quot;:{&quot;brightness&quot;:0,&quot;colorType&quot;:1,&quot;foreColorIndex&quot;:13,&quot;transparency&quot;:0.8500000238418579},&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13"/>
  <p:tag name="KSO_WM_UNIT_LINE_FILL_TYPE" val="2"/>
  <p:tag name="KSO_WM_UNIT_USESOURCEFORMAT_APPLY" val="1"/>
</p:tagLst>
</file>

<file path=ppt/tags/tag253.xml><?xml version="1.0" encoding="utf-8"?>
<p:tagLst xmlns:p="http://schemas.openxmlformats.org/presentationml/2006/main">
  <p:tag name="KSO_WM_DIAGRAM_VIRTUALLY_FRAME" val="{&quot;height&quot;:357.0294488188976,&quot;left&quot;:61.05,&quot;top&quot;:99.92055118110235,&quot;width&quot;:852.8}"/>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3532_1*l_i*1_1"/>
  <p:tag name="KSO_WM_TEMPLATE_CATEGORY" val="diagram"/>
  <p:tag name="KSO_WM_TEMPLATE_INDEX" val="20233532"/>
  <p:tag name="KSO_WM_UNIT_LAYERLEVEL" val="1_1"/>
  <p:tag name="KSO_WM_TAG_VERSION" val="3.0"/>
  <p:tag name="KSO_WM_DIAGRAM_VERSION" val="3"/>
  <p:tag name="KSO_WM_DIAGRAM_COLOR_TRICK" val="1"/>
  <p:tag name="KSO_WM_DIAGRAM_COLOR_TEXT_CAN_REMOVE" val="n"/>
  <p:tag name="KSO_WM_DIAGRAM_MAX_ITEMCNT" val="4"/>
  <p:tag name="KSO_WM_DIAGRAM_MIN_ITEMCNT" val="4"/>
  <p:tag name="KSO_WM_DIAGRAM_VIRTUALLY_FRAME" val="{&quot;height&quot;:383.1,&quot;left&quot;:40.1,&quot;top&quot;:107,&quot;width&quot;:892.7}"/>
  <p:tag name="KSO_WM_DIAGRAM_COLOR_MATCH_VALUE" val="{&quot;shape&quot;:{&quot;fill&quot;:{&quot;type&quot;:0},&quot;glow&quot;:{&quot;colorType&quot;:0},&quot;line&quot;:{&quot;solidLine&quot;:{&quot;brightness&quot;:0,&quot;colorType&quot;:1,&quot;foreColorIndex&quot;:13,&quot;transparency&quot;:0.8500000238418579},&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13"/>
  <p:tag name="KSO_WM_UNIT_LINE_FILL_TYPE" val="2"/>
  <p:tag name="KSO_WM_UNIT_USESOURCEFORMAT_APPLY" val="1"/>
</p:tagLst>
</file>

<file path=ppt/tags/tag255.xml><?xml version="1.0" encoding="utf-8"?>
<p:tagLst xmlns:p="http://schemas.openxmlformats.org/presentationml/2006/main">
  <p:tag name="KSO_WM_DIAGRAM_VIRTUALLY_FRAME" val="{&quot;height&quot;:386.75,&quot;left&quot;:42.45,&quot;top&quot;:70.2,&quot;width&quot;:908.05}"/>
</p:tagLst>
</file>

<file path=ppt/tags/tag256.xml><?xml version="1.0" encoding="utf-8"?>
<p:tagLst xmlns:p="http://schemas.openxmlformats.org/presentationml/2006/main">
  <p:tag name="KSO_WM_DIAGRAM_VIRTUALLY_FRAME" val="{&quot;height&quot;:381.6,&quot;left&quot;:43.05,&quot;top&quot;:150.3,&quot;width&quot;:325.05}"/>
</p:tagLst>
</file>

<file path=ppt/tags/tag257.xml><?xml version="1.0" encoding="utf-8"?>
<p:tagLst xmlns:p="http://schemas.openxmlformats.org/presentationml/2006/main">
  <p:tag name="KSO_WM_DIAGRAM_VIRTUALLY_FRAME" val="{&quot;height&quot;:386.75,&quot;left&quot;:42.45,&quot;top&quot;:70.2,&quot;width&quot;:908.05}"/>
</p:tagLst>
</file>

<file path=ppt/tags/tag258.xml><?xml version="1.0" encoding="utf-8"?>
<p:tagLst xmlns:p="http://schemas.openxmlformats.org/presentationml/2006/main">
  <p:tag name="KSO_WM_DIAGRAM_VIRTUALLY_FRAME" val="{&quot;height&quot;:381.6,&quot;left&quot;:43.05,&quot;top&quot;:150.3,&quot;width&quot;:325.05}"/>
</p:tagLst>
</file>

<file path=ppt/tags/tag259.xml><?xml version="1.0" encoding="utf-8"?>
<p:tagLst xmlns:p="http://schemas.openxmlformats.org/presentationml/2006/main">
  <p:tag name="KSO_WM_DIAGRAM_VIRTUALLY_FRAME" val="{&quot;height&quot;:386.75,&quot;left&quot;:42.45,&quot;top&quot;:70.2,&quot;width&quot;:908.05}"/>
</p:tagLst>
</file>

<file path=ppt/tags/tag260.xml><?xml version="1.0" encoding="utf-8"?>
<p:tagLst xmlns:p="http://schemas.openxmlformats.org/presentationml/2006/main">
  <p:tag name="KSO_WM_DIAGRAM_VIRTUALLY_FRAME" val="{&quot;height&quot;:381.6,&quot;left&quot;:43.05,&quot;top&quot;:150.3,&quot;width&quot;:325.05}"/>
</p:tagLst>
</file>

<file path=ppt/tags/tag261.xml><?xml version="1.0" encoding="utf-8"?>
<p:tagLst xmlns:p="http://schemas.openxmlformats.org/presentationml/2006/main">
  <p:tag name="KSO_WM_BEAUTIFY_FLAG" val=""/>
  <p:tag name="picid" val="{196d997a-557e-4329-a11a-4feac65c23f8}"/>
</p:tagLst>
</file>

<file path=ppt/tags/tag262.xml><?xml version="1.0" encoding="utf-8"?>
<p:tagLst xmlns:p="http://schemas.openxmlformats.org/presentationml/2006/main">
  <p:tag name="KSO_WM_BEAUTIFY_FLAG" val=""/>
  <p:tag name="KSO_WM_DIAGRAM_VIRTUALLY_FRAME" val="{&quot;height&quot;:394.6,&quot;left&quot;:42.05,&quot;top&quot;:97.2,&quot;width&quot;:889.25}"/>
</p:tagLst>
</file>

<file path=ppt/tags/tag263.xml><?xml version="1.0" encoding="utf-8"?>
<p:tagLst xmlns:p="http://schemas.openxmlformats.org/presentationml/2006/main">
  <p:tag name="KSO_WM_BEAUTIFY_FLAG" val="#wm#"/>
  <p:tag name="KSO_WM_TEMPLATE_CATEGORY" val="custom"/>
  <p:tag name="KSO_WM_TEMPLATE_INDEX" val="20205081"/>
</p:tagLst>
</file>

<file path=ppt/tags/tag264.xml><?xml version="1.0" encoding="utf-8"?>
<p:tagLst xmlns:p="http://schemas.openxmlformats.org/presentationml/2006/main">
  <p:tag name="KSO_WM_DIAGRAM_VIRTUALLY_FRAME" val="{&quot;height&quot;:270.925,&quot;left&quot;:105.2,&quot;top&quot;:147.075,&quot;width&quot;:748.1}"/>
</p:tagLst>
</file>

<file path=ppt/tags/tag265.xml><?xml version="1.0" encoding="utf-8"?>
<p:tagLst xmlns:p="http://schemas.openxmlformats.org/presentationml/2006/main">
  <p:tag name="KSO_WM_DIAGRAM_VIRTUALLY_FRAME" val="{&quot;height&quot;:270.925,&quot;left&quot;:105.2,&quot;top&quot;:147.075,&quot;width&quot;:748.1}"/>
</p:tagLst>
</file>

<file path=ppt/tags/tag266.xml><?xml version="1.0" encoding="utf-8"?>
<p:tagLst xmlns:p="http://schemas.openxmlformats.org/presentationml/2006/main">
  <p:tag name="KSO_WM_DIAGRAM_VIRTUALLY_FRAME" val="{&quot;height&quot;:286.1,&quot;left&quot;:42.45,&quot;top&quot;:153.85,&quot;width&quot;:350.95}"/>
</p:tagLst>
</file>

<file path=ppt/tags/tag267.xml><?xml version="1.0" encoding="utf-8"?>
<p:tagLst xmlns:p="http://schemas.openxmlformats.org/presentationml/2006/main">
  <p:tag name="KSO_WM_DIAGRAM_VIRTUALLY_FRAME" val="{&quot;height&quot;:270.925,&quot;left&quot;:105.2,&quot;top&quot;:147.075,&quot;width&quot;:748.1}"/>
</p:tagLst>
</file>

<file path=ppt/tags/tag268.xml><?xml version="1.0" encoding="utf-8"?>
<p:tagLst xmlns:p="http://schemas.openxmlformats.org/presentationml/2006/main">
  <p:tag name="KSO_WM_DIAGRAM_VIRTUALLY_FRAME" val="{&quot;height&quot;:286.1,&quot;left&quot;:42.45,&quot;top&quot;:153.85,&quot;width&quot;:350.95}"/>
</p:tagLst>
</file>

<file path=ppt/tags/tag269.xml><?xml version="1.0" encoding="utf-8"?>
<p:tagLst xmlns:p="http://schemas.openxmlformats.org/presentationml/2006/main">
  <p:tag name="KSO_WM_BEAUTIFY_FLAG" val=""/>
  <p:tag name="KSO_WM_DIAGRAM_VIRTUALLY_FRAME" val="{&quot;height&quot;:286.1,&quot;left&quot;:42.45,&quot;top&quot;:153.85,&quot;width&quot;:350.95}"/>
</p:tagLst>
</file>

<file path=ppt/tags/tag270.xml><?xml version="1.0" encoding="utf-8"?>
<p:tagLst xmlns:p="http://schemas.openxmlformats.org/presentationml/2006/main">
  <p:tag name="KSO_WM_BEAUTIFY_FLAG" val=""/>
  <p:tag name="KSO_WM_DIAGRAM_VIRTUALLY_FRAME" val="{&quot;height&quot;:286.1,&quot;left&quot;:42.45,&quot;top&quot;:153.85,&quot;width&quot;:350.95}"/>
</p:tagLst>
</file>

<file path=ppt/tags/tag271.xml><?xml version="1.0" encoding="utf-8"?>
<p:tagLst xmlns:p="http://schemas.openxmlformats.org/presentationml/2006/main">
  <p:tag name="KSO_WM_DIAGRAM_VIRTUALLY_FRAME" val="{&quot;height&quot;:286.1,&quot;left&quot;:42.45,&quot;top&quot;:153.85,&quot;width&quot;:350.95}"/>
</p:tagLst>
</file>

<file path=ppt/tags/tag272.xml><?xml version="1.0" encoding="utf-8"?>
<p:tagLst xmlns:p="http://schemas.openxmlformats.org/presentationml/2006/main">
  <p:tag name="KSO_WM_DIAGRAM_VIRTUALLY_FRAME" val="{&quot;height&quot;:270.925,&quot;left&quot;:105.2,&quot;top&quot;:147.075,&quot;width&quot;:748.1}"/>
</p:tagLst>
</file>

<file path=ppt/tags/tag273.xml><?xml version="1.0" encoding="utf-8"?>
<p:tagLst xmlns:p="http://schemas.openxmlformats.org/presentationml/2006/main">
  <p:tag name="KSO_WM_DIAGRAM_VIRTUALLY_FRAME" val="{&quot;height&quot;:286.1,&quot;left&quot;:42.45,&quot;top&quot;:153.85,&quot;width&quot;:350.95}"/>
</p:tagLst>
</file>

<file path=ppt/tags/tag274.xml><?xml version="1.0" encoding="utf-8"?>
<p:tagLst xmlns:p="http://schemas.openxmlformats.org/presentationml/2006/main">
  <p:tag name="KSO_WM_DIAGRAM_VIRTUALLY_FRAME" val="{&quot;height&quot;:270.925,&quot;left&quot;:105.2,&quot;top&quot;:147.075,&quot;width&quot;:748.1}"/>
</p:tagLst>
</file>

<file path=ppt/tags/tag275.xml><?xml version="1.0" encoding="utf-8"?>
<p:tagLst xmlns:p="http://schemas.openxmlformats.org/presentationml/2006/main">
  <p:tag name="KSO_WM_DIAGRAM_VIRTUALLY_FRAME" val="{&quot;height&quot;:270.925,&quot;left&quot;:105.2,&quot;top&quot;:147.075,&quot;width&quot;:748.1}"/>
</p:tagLst>
</file>

<file path=ppt/tags/tag276.xml><?xml version="1.0" encoding="utf-8"?>
<p:tagLst xmlns:p="http://schemas.openxmlformats.org/presentationml/2006/main">
  <p:tag name="KSO_WM_BEAUTIFY_FLAG" val=""/>
  <p:tag name="KSO_WM_DIAGRAM_VIRTUALLY_FRAME" val="{&quot;height&quot;:286.1,&quot;left&quot;:42.45,&quot;top&quot;:153.85,&quot;width&quot;:350.95}"/>
</p:tagLst>
</file>

<file path=ppt/tags/tag277.xml><?xml version="1.0" encoding="utf-8"?>
<p:tagLst xmlns:p="http://schemas.openxmlformats.org/presentationml/2006/main">
  <p:tag name="KSO_WM_BEAUTIFY_FLAG" val=""/>
  <p:tag name="KSO_WM_DIAGRAM_VIRTUALLY_FRAME" val="{&quot;height&quot;:286.1,&quot;left&quot;:42.45,&quot;top&quot;:153.85,&quot;width&quot;:350.95}"/>
</p:tagLst>
</file>

<file path=ppt/tags/tag278.xml><?xml version="1.0" encoding="utf-8"?>
<p:tagLst xmlns:p="http://schemas.openxmlformats.org/presentationml/2006/main">
  <p:tag name="KSO_WM_BEAUTIFY_FLAG" val=""/>
  <p:tag name="KSO_WM_DIAGRAM_VIRTUALLY_FRAME" val="{&quot;height&quot;:286.1,&quot;left&quot;:42.45,&quot;top&quot;:153.85,&quot;width&quot;:350.95}"/>
</p:tagLst>
</file>

<file path=ppt/tags/tag279.xml><?xml version="1.0" encoding="utf-8"?>
<p:tagLst xmlns:p="http://schemas.openxmlformats.org/presentationml/2006/main">
  <p:tag name="KSO_WM_BEAUTIFY_FLAG" val=""/>
  <p:tag name="KSO_WM_DIAGRAM_VIRTUALLY_FRAME" val="{&quot;height&quot;:286.1,&quot;left&quot;:42.45,&quot;top&quot;:153.85,&quot;width&quot;:350.95}"/>
</p:tagLst>
</file>

<file path=ppt/tags/tag280.xml><?xml version="1.0" encoding="utf-8"?>
<p:tagLst xmlns:p="http://schemas.openxmlformats.org/presentationml/2006/main">
  <p:tag name="KSO_WM_BEAUTIFY_FLAG" val=""/>
  <p:tag name="picid" val="{196d997a-557e-4329-a11a-4feac65c23f8}"/>
</p:tagLst>
</file>

<file path=ppt/tags/tag281.xml><?xml version="1.0" encoding="utf-8"?>
<p:tagLst xmlns:p="http://schemas.openxmlformats.org/presentationml/2006/main">
  <p:tag name="KSO_WM_BEAUTIFY_FLAG" val=""/>
  <p:tag name="KSO_WM_DIAGRAM_VIRTUALLY_FRAME" val="{&quot;height&quot;:394.6,&quot;left&quot;:42.05,&quot;top&quot;:97.2,&quot;width&quot;:889.25}"/>
</p:tagLst>
</file>

<file path=ppt/tags/tag282.xml><?xml version="1.0" encoding="utf-8"?>
<p:tagLst xmlns:p="http://schemas.openxmlformats.org/presentationml/2006/main">
  <p:tag name="KSO_WM_BEAUTIFY_FLAG" val=""/>
  <p:tag name="KSO_WM_DIAGRAM_VIRTUALLY_FRAME" val="{&quot;height&quot;:286.1,&quot;left&quot;:42.45,&quot;top&quot;:153.85,&quot;width&quot;:350.95}"/>
</p:tagLst>
</file>

<file path=ppt/tags/tag283.xml><?xml version="1.0" encoding="utf-8"?>
<p:tagLst xmlns:p="http://schemas.openxmlformats.org/presentationml/2006/main">
  <p:tag name="KSO_WM_BEAUTIFY_FLAG" val=""/>
  <p:tag name="KSO_WM_DIAGRAM_VIRTUALLY_FRAME" val="{&quot;height&quot;:286.1,&quot;left&quot;:42.45,&quot;top&quot;:153.85,&quot;width&quot;:350.95}"/>
</p:tagLst>
</file>

<file path=ppt/tags/tag28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PECIAL_SOURCE" val="bdnull"/>
  <p:tag name="resource_record_key" val="{&quot;10&quot;:[50043144,21566647],&quot;65&quot;:[20205081]}"/>
</p:tagLst>
</file>

<file path=ppt/tags/tag285.xml><?xml version="1.0" encoding="utf-8"?>
<p:tagLst xmlns:p="http://schemas.openxmlformats.org/presentationml/2006/main">
  <p:tag name="KSO_WM_BEAUTIFY_FLAG" val=""/>
  <p:tag name="KSO_WM_DIAGRAM_VIRTUALLY_FRAME" val="{&quot;height&quot;:266,&quot;left&quot;:250.7,&quot;top&quot;:11.2,&quot;width&quot;:861.2}"/>
</p:tagLst>
</file>

<file path=ppt/tags/tag286.xml><?xml version="1.0" encoding="utf-8"?>
<p:tagLst xmlns:p="http://schemas.openxmlformats.org/presentationml/2006/main">
  <p:tag name="KSO_WM_BEAUTIFY_FLAG" val=""/>
  <p:tag name="picid" val="{196d997a-557e-4329-a11a-4feac65c23f8}"/>
</p:tagLst>
</file>

<file path=ppt/tags/tag287.xml><?xml version="1.0" encoding="utf-8"?>
<p:tagLst xmlns:p="http://schemas.openxmlformats.org/presentationml/2006/main">
  <p:tag name="KSO_WM_BEAUTIFY_FLAG" val=""/>
  <p:tag name="KSO_WM_DIAGRAM_VIRTUALLY_FRAME" val="{&quot;height&quot;:394.6,&quot;left&quot;:42.05,&quot;top&quot;:97.2,&quot;width&quot;:889.25}"/>
</p:tagLst>
</file>

<file path=ppt/tags/tag288.xml><?xml version="1.0" encoding="utf-8"?>
<p:tagLst xmlns:p="http://schemas.openxmlformats.org/presentationml/2006/main">
  <p:tag name="KSO_WM_BEAUTIFY_FLAG" val="#wm#"/>
  <p:tag name="KSO_WM_TEMPLATE_CATEGORY" val="custom"/>
  <p:tag name="KSO_WM_TEMPLATE_INDEX" val="20205081"/>
</p:tagLst>
</file>

<file path=ppt/tags/tag289.xml><?xml version="1.0" encoding="utf-8"?>
<p:tagLst xmlns:p="http://schemas.openxmlformats.org/presentationml/2006/main">
  <p:tag name="TABLE_ENDDRAG_ORIGIN_RECT" val="806*359"/>
  <p:tag name="TABLE_ENDDRAG_RECT" val="73*94*806*359"/>
</p:tagLst>
</file>

<file path=ppt/tags/tag290.xml><?xml version="1.0" encoding="utf-8"?>
<p:tagLst xmlns:p="http://schemas.openxmlformats.org/presentationml/2006/main">
  <p:tag name="KSO_WM_BEAUTIFY_FLAG" val=""/>
  <p:tag name="picid" val="{196d997a-557e-4329-a11a-4feac65c23f8}"/>
</p:tagLst>
</file>

<file path=ppt/tags/tag291.xml><?xml version="1.0" encoding="utf-8"?>
<p:tagLst xmlns:p="http://schemas.openxmlformats.org/presentationml/2006/main">
  <p:tag name="KSO_WM_BEAUTIFY_FLAG" val=""/>
  <p:tag name="KSO_WM_DIAGRAM_VIRTUALLY_FRAME" val="{&quot;height&quot;:394.6,&quot;left&quot;:42.05,&quot;top&quot;:97.2,&quot;width&quot;:889.25}"/>
</p:tagLst>
</file>

<file path=ppt/tags/tag292.xml><?xml version="1.0" encoding="utf-8"?>
<p:tagLst xmlns:p="http://schemas.openxmlformats.org/presentationml/2006/main">
  <p:tag name="KSO_WM_BEAUTIFY_FLAG" val="#wm#"/>
  <p:tag name="KSO_WM_TEMPLATE_CATEGORY" val="custom"/>
  <p:tag name="KSO_WM_TEMPLATE_INDEX" val="20205081"/>
</p:tagLst>
</file>

<file path=ppt/tags/tag293.xml><?xml version="1.0" encoding="utf-8"?>
<p:tagLst xmlns:p="http://schemas.openxmlformats.org/presentationml/2006/main">
  <p:tag name="KSO_WM_UNIT_ISCONTENTSTITLE" val="0"/>
  <p:tag name="KSO_WM_UNIT_ISNUMDGMTITLE" val="0"/>
  <p:tag name="KSO_WM_UNIT_NOCLEAR" val="0"/>
  <p:tag name="KSO_WM_UNIT_SHOW_EDIT_AREA_INDICATION" val="1"/>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custom20205081_1*a*1"/>
  <p:tag name="KSO_WM_TEMPLATE_CATEGORY" val="custom"/>
  <p:tag name="KSO_WM_TEMPLATE_INDEX" val="20205081"/>
  <p:tag name="KSO_WM_UNIT_LAYERLEVEL" val="1"/>
  <p:tag name="KSO_WM_TAG_VERSION" val="1.0"/>
  <p:tag name="KSO_WM_BEAUTIFY_FLAG" val=""/>
</p:tagLst>
</file>

<file path=ppt/tags/tag294.xml><?xml version="1.0" encoding="utf-8"?>
<p:tagLst xmlns:p="http://schemas.openxmlformats.org/presentationml/2006/main">
  <p:tag name="KSO_WM_BEAUTIFY_FLAG" val=""/>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Manrope"/>
        <a:ea typeface="Manrope"/>
        <a:cs typeface=""/>
      </a:majorFont>
      <a:minorFont>
        <a:latin typeface="Manrope"/>
        <a:ea typeface="Manrope"/>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Manrope"/>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Manrope"/>
        <a:ea typeface=""/>
        <a:cs typeface=""/>
        <a:font script="Jpan" typeface="ＭＳ Ｐゴシック"/>
        <a:font script="Hang" typeface="맑은 고딕"/>
        <a:font script="Hans" typeface="Manrope"/>
        <a:font script="Hant" typeface="新細明體"/>
        <a:font script="Arab" typeface="Manrope"/>
        <a:font script="Hebr" typeface="Manrope"/>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Manrope"/>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Manrope"/>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Manrope"/>
        <a:ea typeface=""/>
        <a:cs typeface=""/>
        <a:font script="Jpan" typeface="ＭＳ Ｐゴシック"/>
        <a:font script="Hang" typeface="맑은 고딕"/>
        <a:font script="Hans" typeface="Manrope"/>
        <a:font script="Hant" typeface="新細明體"/>
        <a:font script="Arab" typeface="Manrope"/>
        <a:font script="Hebr" typeface="Manrope"/>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Manrope"/>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9115</Words>
  <Application>WPS 文字</Application>
  <PresentationFormat>宽屏</PresentationFormat>
  <Paragraphs>691</Paragraphs>
  <Slides>20</Slides>
  <Notes>4</Notes>
  <HiddenSlides>0</HiddenSlides>
  <MMClips>0</MMClips>
  <ScaleCrop>false</ScaleCrop>
  <HeadingPairs>
    <vt:vector size="6" baseType="variant">
      <vt:variant>
        <vt:lpstr>已用的字体</vt:lpstr>
      </vt:variant>
      <vt:variant>
        <vt:i4>27</vt:i4>
      </vt:variant>
      <vt:variant>
        <vt:lpstr>主题</vt:lpstr>
      </vt:variant>
      <vt:variant>
        <vt:i4>1</vt:i4>
      </vt:variant>
      <vt:variant>
        <vt:lpstr>幻灯片标题</vt:lpstr>
      </vt:variant>
      <vt:variant>
        <vt:i4>20</vt:i4>
      </vt:variant>
    </vt:vector>
  </HeadingPairs>
  <TitlesOfParts>
    <vt:vector size="48" baseType="lpstr">
      <vt:lpstr>Arial</vt:lpstr>
      <vt:lpstr>宋体</vt:lpstr>
      <vt:lpstr>Wingdings</vt:lpstr>
      <vt:lpstr>Manrope</vt:lpstr>
      <vt:lpstr>Wingdings</vt:lpstr>
      <vt:lpstr>Manrope SemiBold</vt:lpstr>
      <vt:lpstr>Manrope</vt:lpstr>
      <vt:lpstr>Manrope</vt:lpstr>
      <vt:lpstr>汉仪书宋二KW</vt:lpstr>
      <vt:lpstr>Roboto</vt:lpstr>
      <vt:lpstr>思源黑体 CN Regular</vt:lpstr>
      <vt:lpstr>微软雅黑</vt:lpstr>
      <vt:lpstr>宋体</vt:lpstr>
      <vt:lpstr>Arial Unicode MS</vt:lpstr>
      <vt:lpstr>Manrope Medium</vt:lpstr>
      <vt:lpstr>Calibri</vt:lpstr>
      <vt:lpstr>Helvetica Neue</vt:lpstr>
      <vt:lpstr>Noto Sans SC</vt:lpstr>
      <vt:lpstr>Arial</vt:lpstr>
      <vt:lpstr>Manrope</vt:lpstr>
      <vt:lpstr>Manrope SemiBold</vt:lpstr>
      <vt:lpstr>Manrope ExtraBold</vt:lpstr>
      <vt:lpstr>Roboto</vt:lpstr>
      <vt:lpstr>思源黑体 CN Heavy</vt:lpstr>
      <vt:lpstr>汉仪中黑KW</vt:lpstr>
      <vt:lpstr>微软雅黑</vt:lpstr>
      <vt:lpstr>思源黑体 CN Regular</vt:lpstr>
      <vt:lpstr>WPS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Roxy</cp:lastModifiedBy>
  <cp:revision>636</cp:revision>
  <dcterms:created xsi:type="dcterms:W3CDTF">2026-09-11T07:42:30Z</dcterms:created>
  <dcterms:modified xsi:type="dcterms:W3CDTF">2026-09-11T07:42:30Z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2052-12.1.26046.26046</vt:lpwstr>
  </property>
  <property fmtid="{D5CDD505-2E9C-101B-9397-08002B2CF9AE}" pid="3" name="ICV">
    <vt:lpwstr>9CFC2CCAA54CFEB01FA6876A6BAD11F7_43</vt:lpwstr>
  </property>
</Properties>
</file>